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3" r:id="rId6"/>
    <p:sldId id="264" r:id="rId7"/>
    <p:sldId id="265" r:id="rId8"/>
    <p:sldId id="268" r:id="rId9"/>
    <p:sldId id="266" r:id="rId10"/>
    <p:sldId id="267" r:id="rId11"/>
    <p:sldId id="26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BADA8-FD9C-4CAF-ACA8-B4EC282E2E81}" type="doc">
      <dgm:prSet loTypeId="urn:microsoft.com/office/officeart/2005/8/layout/gear1" loCatId="process" qsTypeId="urn:microsoft.com/office/officeart/2005/8/quickstyle/simple1" qsCatId="simple" csTypeId="urn:microsoft.com/office/officeart/2005/8/colors/accent0_1" csCatId="mainScheme" phldr="1"/>
      <dgm:spPr/>
    </dgm:pt>
    <dgm:pt modelId="{847FB23B-27CD-4421-821B-92C225C51030}">
      <dgm:prSet phldrT="[Texte]">
        <dgm:style>
          <a:lnRef idx="2">
            <a:schemeClr val="accent4"/>
          </a:lnRef>
          <a:fillRef idx="1">
            <a:schemeClr val="lt1"/>
          </a:fillRef>
          <a:effectRef idx="0">
            <a:schemeClr val="accent4"/>
          </a:effectRef>
          <a:fontRef idx="minor">
            <a:schemeClr val="dk1"/>
          </a:fontRef>
        </dgm:style>
      </dgm:prSet>
      <dgm:spPr/>
      <dgm:t>
        <a:bodyPr/>
        <a:lstStyle/>
        <a:p>
          <a:pPr algn="ctr"/>
          <a:r>
            <a:rPr lang="fr-FR" b="1" dirty="0"/>
            <a:t>Association</a:t>
          </a:r>
          <a:r>
            <a:rPr lang="fr-FR" dirty="0"/>
            <a:t> de lettres ou groupes de lettres à des sons de la langue qui forment des  syllabes et des mots reconnus à partir de leur </a:t>
          </a:r>
          <a:r>
            <a:rPr lang="fr-FR" b="1" dirty="0"/>
            <a:t>forme orale</a:t>
          </a:r>
        </a:p>
      </dgm:t>
    </dgm:pt>
    <dgm:pt modelId="{FD7B5DD9-2001-4AAB-90FA-ABBE0077CD96}" type="parTrans" cxnId="{B66D2A96-46F2-47AA-A350-0EA6362B5AAA}">
      <dgm:prSet/>
      <dgm:spPr/>
      <dgm:t>
        <a:bodyPr/>
        <a:lstStyle/>
        <a:p>
          <a:endParaRPr lang="fr-FR"/>
        </a:p>
      </dgm:t>
    </dgm:pt>
    <dgm:pt modelId="{6C98D024-FB7A-43E8-BFF7-F8EEE388F7E3}" type="sibTrans" cxnId="{B66D2A96-46F2-47AA-A350-0EA6362B5AAA}">
      <dgm:prSet/>
      <dgm:spPr/>
      <dgm:t>
        <a:bodyPr/>
        <a:lstStyle/>
        <a:p>
          <a:endParaRPr lang="fr-FR"/>
        </a:p>
      </dgm:t>
    </dgm:pt>
    <dgm:pt modelId="{E6B22934-2AE8-494B-A51E-E9BBA2F04AD6}">
      <dgm:prSet phldrT="[Texte]"/>
      <dgm:spPr/>
      <dgm:t>
        <a:bodyPr/>
        <a:lstStyle/>
        <a:p>
          <a:pPr algn="ctr"/>
          <a:r>
            <a:rPr lang="fr-FR" b="1" dirty="0"/>
            <a:t>Reconnaissance </a:t>
          </a:r>
          <a:r>
            <a:rPr lang="fr-FR" dirty="0"/>
            <a:t>directe de la  forme orthographique du mot, présente dans la mémoire lexicale du lecteur</a:t>
          </a:r>
        </a:p>
      </dgm:t>
    </dgm:pt>
    <dgm:pt modelId="{142A760C-2A6C-4EA8-B178-1BBE181C1E6A}" type="parTrans" cxnId="{5D716FAC-2D0A-43A1-86E7-B3272A45FAD7}">
      <dgm:prSet/>
      <dgm:spPr/>
      <dgm:t>
        <a:bodyPr/>
        <a:lstStyle/>
        <a:p>
          <a:endParaRPr lang="fr-FR"/>
        </a:p>
      </dgm:t>
    </dgm:pt>
    <dgm:pt modelId="{BB13EF52-0B8A-4247-9B7C-4A79F0ED034C}" type="sibTrans" cxnId="{5D716FAC-2D0A-43A1-86E7-B3272A45FAD7}">
      <dgm:prSet/>
      <dgm:spPr/>
      <dgm:t>
        <a:bodyPr/>
        <a:lstStyle/>
        <a:p>
          <a:endParaRPr lang="fr-FR"/>
        </a:p>
      </dgm:t>
    </dgm:pt>
    <dgm:pt modelId="{B248EAD8-5EAF-424C-ACE0-9286AF6C68A0}">
      <dgm:prSet phldrT="[Texte]">
        <dgm:style>
          <a:lnRef idx="2">
            <a:schemeClr val="accent2"/>
          </a:lnRef>
          <a:fillRef idx="1">
            <a:schemeClr val="lt1"/>
          </a:fillRef>
          <a:effectRef idx="0">
            <a:schemeClr val="accent2"/>
          </a:effectRef>
          <a:fontRef idx="minor">
            <a:schemeClr val="dk1"/>
          </a:fontRef>
        </dgm:style>
      </dgm:prSet>
      <dgm:spPr>
        <a:ln w="38100"/>
      </dgm:spPr>
      <dgm:t>
        <a:bodyPr/>
        <a:lstStyle/>
        <a:p>
          <a:pPr algn="ctr"/>
          <a:r>
            <a:rPr lang="fr-FR" b="1" dirty="0"/>
            <a:t>Automatisation</a:t>
          </a:r>
          <a:r>
            <a:rPr lang="fr-FR" dirty="0"/>
            <a:t> du décodage</a:t>
          </a:r>
        </a:p>
      </dgm:t>
    </dgm:pt>
    <dgm:pt modelId="{3300532E-A004-4D1C-9199-9876301DBD64}" type="parTrans" cxnId="{A0E789F5-72E3-438E-A4E1-37456057E885}">
      <dgm:prSet/>
      <dgm:spPr/>
      <dgm:t>
        <a:bodyPr/>
        <a:lstStyle/>
        <a:p>
          <a:endParaRPr lang="fr-FR"/>
        </a:p>
      </dgm:t>
    </dgm:pt>
    <dgm:pt modelId="{6BBD4302-66F7-4B2A-9C01-91403B7C4811}" type="sibTrans" cxnId="{A0E789F5-72E3-438E-A4E1-37456057E885}">
      <dgm:prSet/>
      <dgm:spPr/>
      <dgm:t>
        <a:bodyPr/>
        <a:lstStyle/>
        <a:p>
          <a:endParaRPr lang="fr-FR"/>
        </a:p>
      </dgm:t>
    </dgm:pt>
    <dgm:pt modelId="{2945A9D2-C6E0-43A7-9F34-D6BE0186E796}" type="pres">
      <dgm:prSet presAssocID="{543BADA8-FD9C-4CAF-ACA8-B4EC282E2E81}" presName="composite" presStyleCnt="0">
        <dgm:presLayoutVars>
          <dgm:chMax val="3"/>
          <dgm:animLvl val="lvl"/>
          <dgm:resizeHandles val="exact"/>
        </dgm:presLayoutVars>
      </dgm:prSet>
      <dgm:spPr/>
    </dgm:pt>
    <dgm:pt modelId="{75FA9196-66F6-4D29-8363-79BA35F77B88}" type="pres">
      <dgm:prSet presAssocID="{847FB23B-27CD-4421-821B-92C225C51030}" presName="gear1" presStyleLbl="node1" presStyleIdx="0" presStyleCnt="3" custScaleX="78968" custScaleY="90037">
        <dgm:presLayoutVars>
          <dgm:chMax val="1"/>
          <dgm:bulletEnabled val="1"/>
        </dgm:presLayoutVars>
      </dgm:prSet>
      <dgm:spPr/>
    </dgm:pt>
    <dgm:pt modelId="{901826E7-05F2-4B3F-9E3A-C2F3D6D21F5D}" type="pres">
      <dgm:prSet presAssocID="{847FB23B-27CD-4421-821B-92C225C51030}" presName="gear1srcNode" presStyleLbl="node1" presStyleIdx="0" presStyleCnt="3"/>
      <dgm:spPr/>
    </dgm:pt>
    <dgm:pt modelId="{186D5F2B-2D70-436A-855F-5AC3B4C4AA8A}" type="pres">
      <dgm:prSet presAssocID="{847FB23B-27CD-4421-821B-92C225C51030}" presName="gear1dstNode" presStyleLbl="node1" presStyleIdx="0" presStyleCnt="3"/>
      <dgm:spPr/>
    </dgm:pt>
    <dgm:pt modelId="{ED7EF374-5A65-43CE-AF26-D58FE5ADDD57}" type="pres">
      <dgm:prSet presAssocID="{E6B22934-2AE8-494B-A51E-E9BBA2F04AD6}" presName="gear2" presStyleLbl="node1" presStyleIdx="1" presStyleCnt="3" custScaleX="125683" custScaleY="115445">
        <dgm:presLayoutVars>
          <dgm:chMax val="1"/>
          <dgm:bulletEnabled val="1"/>
        </dgm:presLayoutVars>
      </dgm:prSet>
      <dgm:spPr/>
    </dgm:pt>
    <dgm:pt modelId="{F7C4EF76-5699-4B1C-ACFC-E1F0B3B82285}" type="pres">
      <dgm:prSet presAssocID="{E6B22934-2AE8-494B-A51E-E9BBA2F04AD6}" presName="gear2srcNode" presStyleLbl="node1" presStyleIdx="1" presStyleCnt="3"/>
      <dgm:spPr/>
    </dgm:pt>
    <dgm:pt modelId="{8DFFD508-915F-4793-B1A5-4D53127F0DCB}" type="pres">
      <dgm:prSet presAssocID="{E6B22934-2AE8-494B-A51E-E9BBA2F04AD6}" presName="gear2dstNode" presStyleLbl="node1" presStyleIdx="1" presStyleCnt="3"/>
      <dgm:spPr/>
    </dgm:pt>
    <dgm:pt modelId="{07183618-F22A-483A-AF7C-6F5F22B0F763}" type="pres">
      <dgm:prSet presAssocID="{B248EAD8-5EAF-424C-ACE0-9286AF6C68A0}" presName="gear3" presStyleLbl="node1" presStyleIdx="2" presStyleCnt="3"/>
      <dgm:spPr/>
    </dgm:pt>
    <dgm:pt modelId="{8AEC2CDC-4866-4A2B-9367-E98860A975E0}" type="pres">
      <dgm:prSet presAssocID="{B248EAD8-5EAF-424C-ACE0-9286AF6C68A0}" presName="gear3tx" presStyleLbl="node1" presStyleIdx="2" presStyleCnt="3">
        <dgm:presLayoutVars>
          <dgm:chMax val="1"/>
          <dgm:bulletEnabled val="1"/>
        </dgm:presLayoutVars>
      </dgm:prSet>
      <dgm:spPr/>
    </dgm:pt>
    <dgm:pt modelId="{E0618978-4621-4947-B942-F8EB70239172}" type="pres">
      <dgm:prSet presAssocID="{B248EAD8-5EAF-424C-ACE0-9286AF6C68A0}" presName="gear3srcNode" presStyleLbl="node1" presStyleIdx="2" presStyleCnt="3"/>
      <dgm:spPr/>
    </dgm:pt>
    <dgm:pt modelId="{9645DC11-EF57-400E-837F-DEC418580FD4}" type="pres">
      <dgm:prSet presAssocID="{B248EAD8-5EAF-424C-ACE0-9286AF6C68A0}" presName="gear3dstNode" presStyleLbl="node1" presStyleIdx="2" presStyleCnt="3"/>
      <dgm:spPr/>
    </dgm:pt>
    <dgm:pt modelId="{CE5FD3DC-0E5E-492A-8A8D-C06D431AF3D2}" type="pres">
      <dgm:prSet presAssocID="{6C98D024-FB7A-43E8-BFF7-F8EEE388F7E3}" presName="connector1" presStyleLbl="sibTrans2D1" presStyleIdx="0" presStyleCnt="3"/>
      <dgm:spPr/>
    </dgm:pt>
    <dgm:pt modelId="{A9FBBF87-ACA1-46FF-B62B-857B4B41E156}" type="pres">
      <dgm:prSet presAssocID="{BB13EF52-0B8A-4247-9B7C-4A79F0ED034C}" presName="connector2" presStyleLbl="sibTrans2D1" presStyleIdx="1" presStyleCnt="3"/>
      <dgm:spPr/>
    </dgm:pt>
    <dgm:pt modelId="{3957A272-D937-4967-890E-EB709C703065}" type="pres">
      <dgm:prSet presAssocID="{6BBD4302-66F7-4B2A-9C01-91403B7C4811}" presName="connector3" presStyleLbl="sibTrans2D1" presStyleIdx="2" presStyleCnt="3"/>
      <dgm:spPr/>
    </dgm:pt>
  </dgm:ptLst>
  <dgm:cxnLst>
    <dgm:cxn modelId="{F314D102-3A20-4310-964C-4A10C350E16D}" type="presOf" srcId="{847FB23B-27CD-4421-821B-92C225C51030}" destId="{186D5F2B-2D70-436A-855F-5AC3B4C4AA8A}" srcOrd="2" destOrd="0" presId="urn:microsoft.com/office/officeart/2005/8/layout/gear1"/>
    <dgm:cxn modelId="{13555706-4E16-46A4-ADD3-3394B578415E}" type="presOf" srcId="{B248EAD8-5EAF-424C-ACE0-9286AF6C68A0}" destId="{9645DC11-EF57-400E-837F-DEC418580FD4}" srcOrd="3" destOrd="0" presId="urn:microsoft.com/office/officeart/2005/8/layout/gear1"/>
    <dgm:cxn modelId="{20DE9B11-A06A-4D62-971B-FB7DDA6F30C0}" type="presOf" srcId="{BB13EF52-0B8A-4247-9B7C-4A79F0ED034C}" destId="{A9FBBF87-ACA1-46FF-B62B-857B4B41E156}" srcOrd="0" destOrd="0" presId="urn:microsoft.com/office/officeart/2005/8/layout/gear1"/>
    <dgm:cxn modelId="{0CF57C1C-0FF4-49AF-98C4-18A7915CACBC}" type="presOf" srcId="{E6B22934-2AE8-494B-A51E-E9BBA2F04AD6}" destId="{F7C4EF76-5699-4B1C-ACFC-E1F0B3B82285}" srcOrd="1" destOrd="0" presId="urn:microsoft.com/office/officeart/2005/8/layout/gear1"/>
    <dgm:cxn modelId="{DA0F6136-F8CD-4A4B-A870-194C11EBF6FC}" type="presOf" srcId="{E6B22934-2AE8-494B-A51E-E9BBA2F04AD6}" destId="{8DFFD508-915F-4793-B1A5-4D53127F0DCB}" srcOrd="2" destOrd="0" presId="urn:microsoft.com/office/officeart/2005/8/layout/gear1"/>
    <dgm:cxn modelId="{E9B2DF3D-2AC0-41B4-BB55-35ED102E9143}" type="presOf" srcId="{6C98D024-FB7A-43E8-BFF7-F8EEE388F7E3}" destId="{CE5FD3DC-0E5E-492A-8A8D-C06D431AF3D2}" srcOrd="0" destOrd="0" presId="urn:microsoft.com/office/officeart/2005/8/layout/gear1"/>
    <dgm:cxn modelId="{6BB44045-CA5D-4BDB-8844-F676277D82CE}" type="presOf" srcId="{B248EAD8-5EAF-424C-ACE0-9286AF6C68A0}" destId="{8AEC2CDC-4866-4A2B-9367-E98860A975E0}" srcOrd="1" destOrd="0" presId="urn:microsoft.com/office/officeart/2005/8/layout/gear1"/>
    <dgm:cxn modelId="{75C4F64C-FE14-4C3C-B3B9-34502344A3DD}" type="presOf" srcId="{543BADA8-FD9C-4CAF-ACA8-B4EC282E2E81}" destId="{2945A9D2-C6E0-43A7-9F34-D6BE0186E796}" srcOrd="0" destOrd="0" presId="urn:microsoft.com/office/officeart/2005/8/layout/gear1"/>
    <dgm:cxn modelId="{D656966E-D828-402A-B8C8-2BA46891422D}" type="presOf" srcId="{B248EAD8-5EAF-424C-ACE0-9286AF6C68A0}" destId="{07183618-F22A-483A-AF7C-6F5F22B0F763}" srcOrd="0" destOrd="0" presId="urn:microsoft.com/office/officeart/2005/8/layout/gear1"/>
    <dgm:cxn modelId="{A8E1BE50-E29A-4DB9-93F3-24682D94FAA5}" type="presOf" srcId="{B248EAD8-5EAF-424C-ACE0-9286AF6C68A0}" destId="{E0618978-4621-4947-B942-F8EB70239172}" srcOrd="2" destOrd="0" presId="urn:microsoft.com/office/officeart/2005/8/layout/gear1"/>
    <dgm:cxn modelId="{90D8F872-6504-455C-8A8C-383654BACA47}" type="presOf" srcId="{E6B22934-2AE8-494B-A51E-E9BBA2F04AD6}" destId="{ED7EF374-5A65-43CE-AF26-D58FE5ADDD57}" srcOrd="0" destOrd="0" presId="urn:microsoft.com/office/officeart/2005/8/layout/gear1"/>
    <dgm:cxn modelId="{B2291574-E7ED-464E-8C88-42D69D941021}" type="presOf" srcId="{6BBD4302-66F7-4B2A-9C01-91403B7C4811}" destId="{3957A272-D937-4967-890E-EB709C703065}" srcOrd="0" destOrd="0" presId="urn:microsoft.com/office/officeart/2005/8/layout/gear1"/>
    <dgm:cxn modelId="{B66D2A96-46F2-47AA-A350-0EA6362B5AAA}" srcId="{543BADA8-FD9C-4CAF-ACA8-B4EC282E2E81}" destId="{847FB23B-27CD-4421-821B-92C225C51030}" srcOrd="0" destOrd="0" parTransId="{FD7B5DD9-2001-4AAB-90FA-ABBE0077CD96}" sibTransId="{6C98D024-FB7A-43E8-BFF7-F8EEE388F7E3}"/>
    <dgm:cxn modelId="{CD83AEA0-9832-4BFB-A901-0E01586BE522}" type="presOf" srcId="{847FB23B-27CD-4421-821B-92C225C51030}" destId="{901826E7-05F2-4B3F-9E3A-C2F3D6D21F5D}" srcOrd="1" destOrd="0" presId="urn:microsoft.com/office/officeart/2005/8/layout/gear1"/>
    <dgm:cxn modelId="{5D716FAC-2D0A-43A1-86E7-B3272A45FAD7}" srcId="{543BADA8-FD9C-4CAF-ACA8-B4EC282E2E81}" destId="{E6B22934-2AE8-494B-A51E-E9BBA2F04AD6}" srcOrd="1" destOrd="0" parTransId="{142A760C-2A6C-4EA8-B178-1BBE181C1E6A}" sibTransId="{BB13EF52-0B8A-4247-9B7C-4A79F0ED034C}"/>
    <dgm:cxn modelId="{8C4DA4AC-0813-4922-ADA6-C5812BC56AB5}" type="presOf" srcId="{847FB23B-27CD-4421-821B-92C225C51030}" destId="{75FA9196-66F6-4D29-8363-79BA35F77B88}" srcOrd="0" destOrd="0" presId="urn:microsoft.com/office/officeart/2005/8/layout/gear1"/>
    <dgm:cxn modelId="{A0E789F5-72E3-438E-A4E1-37456057E885}" srcId="{543BADA8-FD9C-4CAF-ACA8-B4EC282E2E81}" destId="{B248EAD8-5EAF-424C-ACE0-9286AF6C68A0}" srcOrd="2" destOrd="0" parTransId="{3300532E-A004-4D1C-9199-9876301DBD64}" sibTransId="{6BBD4302-66F7-4B2A-9C01-91403B7C4811}"/>
    <dgm:cxn modelId="{D7701F1F-4BB6-40E8-B02E-1B88D79193DA}" type="presParOf" srcId="{2945A9D2-C6E0-43A7-9F34-D6BE0186E796}" destId="{75FA9196-66F6-4D29-8363-79BA35F77B88}" srcOrd="0" destOrd="0" presId="urn:microsoft.com/office/officeart/2005/8/layout/gear1"/>
    <dgm:cxn modelId="{A68801A9-C767-4EF7-91B8-BF432D947F3A}" type="presParOf" srcId="{2945A9D2-C6E0-43A7-9F34-D6BE0186E796}" destId="{901826E7-05F2-4B3F-9E3A-C2F3D6D21F5D}" srcOrd="1" destOrd="0" presId="urn:microsoft.com/office/officeart/2005/8/layout/gear1"/>
    <dgm:cxn modelId="{DE1745BB-4E0F-48EF-9B1C-FEA93DC9FC25}" type="presParOf" srcId="{2945A9D2-C6E0-43A7-9F34-D6BE0186E796}" destId="{186D5F2B-2D70-436A-855F-5AC3B4C4AA8A}" srcOrd="2" destOrd="0" presId="urn:microsoft.com/office/officeart/2005/8/layout/gear1"/>
    <dgm:cxn modelId="{25811648-707C-48E5-983F-731007C49628}" type="presParOf" srcId="{2945A9D2-C6E0-43A7-9F34-D6BE0186E796}" destId="{ED7EF374-5A65-43CE-AF26-D58FE5ADDD57}" srcOrd="3" destOrd="0" presId="urn:microsoft.com/office/officeart/2005/8/layout/gear1"/>
    <dgm:cxn modelId="{E8CF0004-7460-4DF9-9229-74AF3716519B}" type="presParOf" srcId="{2945A9D2-C6E0-43A7-9F34-D6BE0186E796}" destId="{F7C4EF76-5699-4B1C-ACFC-E1F0B3B82285}" srcOrd="4" destOrd="0" presId="urn:microsoft.com/office/officeart/2005/8/layout/gear1"/>
    <dgm:cxn modelId="{5D1E0520-019B-43AF-AB25-B16E2CFE2430}" type="presParOf" srcId="{2945A9D2-C6E0-43A7-9F34-D6BE0186E796}" destId="{8DFFD508-915F-4793-B1A5-4D53127F0DCB}" srcOrd="5" destOrd="0" presId="urn:microsoft.com/office/officeart/2005/8/layout/gear1"/>
    <dgm:cxn modelId="{A5EA6E16-A60A-4F4E-BD6E-7083096F6855}" type="presParOf" srcId="{2945A9D2-C6E0-43A7-9F34-D6BE0186E796}" destId="{07183618-F22A-483A-AF7C-6F5F22B0F763}" srcOrd="6" destOrd="0" presId="urn:microsoft.com/office/officeart/2005/8/layout/gear1"/>
    <dgm:cxn modelId="{9C2D9006-CA06-4548-871C-D2BD5BFDE90E}" type="presParOf" srcId="{2945A9D2-C6E0-43A7-9F34-D6BE0186E796}" destId="{8AEC2CDC-4866-4A2B-9367-E98860A975E0}" srcOrd="7" destOrd="0" presId="urn:microsoft.com/office/officeart/2005/8/layout/gear1"/>
    <dgm:cxn modelId="{FC9472E6-4A85-4729-AA60-9F0C198C350D}" type="presParOf" srcId="{2945A9D2-C6E0-43A7-9F34-D6BE0186E796}" destId="{E0618978-4621-4947-B942-F8EB70239172}" srcOrd="8" destOrd="0" presId="urn:microsoft.com/office/officeart/2005/8/layout/gear1"/>
    <dgm:cxn modelId="{9745722E-DF6B-485B-9DF7-FC455A94BFD0}" type="presParOf" srcId="{2945A9D2-C6E0-43A7-9F34-D6BE0186E796}" destId="{9645DC11-EF57-400E-837F-DEC418580FD4}" srcOrd="9" destOrd="0" presId="urn:microsoft.com/office/officeart/2005/8/layout/gear1"/>
    <dgm:cxn modelId="{262DBCB9-CAD4-43A1-815F-2E23C356081B}" type="presParOf" srcId="{2945A9D2-C6E0-43A7-9F34-D6BE0186E796}" destId="{CE5FD3DC-0E5E-492A-8A8D-C06D431AF3D2}" srcOrd="10" destOrd="0" presId="urn:microsoft.com/office/officeart/2005/8/layout/gear1"/>
    <dgm:cxn modelId="{8EE5E22F-2FEF-4037-BD9B-B8C0952742DA}" type="presParOf" srcId="{2945A9D2-C6E0-43A7-9F34-D6BE0186E796}" destId="{A9FBBF87-ACA1-46FF-B62B-857B4B41E156}" srcOrd="11" destOrd="0" presId="urn:microsoft.com/office/officeart/2005/8/layout/gear1"/>
    <dgm:cxn modelId="{6C8230EA-9DD8-4792-8865-05BE1855CEF1}" type="presParOf" srcId="{2945A9D2-C6E0-43A7-9F34-D6BE0186E796}" destId="{3957A272-D937-4967-890E-EB709C70306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213A0-E87B-4B3D-963C-A378493D100F}" type="doc">
      <dgm:prSet loTypeId="urn:microsoft.com/office/officeart/2005/8/layout/equation2" loCatId="process" qsTypeId="urn:microsoft.com/office/officeart/2005/8/quickstyle/simple1" qsCatId="simple" csTypeId="urn:microsoft.com/office/officeart/2005/8/colors/accent0_1" csCatId="mainScheme" phldr="1"/>
      <dgm:spPr/>
      <dgm:t>
        <a:bodyPr/>
        <a:lstStyle/>
        <a:p>
          <a:endParaRPr lang="fr-FR"/>
        </a:p>
      </dgm:t>
    </dgm:pt>
    <dgm:pt modelId="{58AEE1DF-6EBA-4BE8-BBF1-15770E870596}">
      <dgm:prSet phldrT="[Texte]"/>
      <dgm:spPr/>
      <dgm:t>
        <a:bodyPr/>
        <a:lstStyle/>
        <a:p>
          <a:r>
            <a:rPr lang="fr-FR" b="1" dirty="0"/>
            <a:t>Lire correctement un texte continu, au rythme de la conversation et avec la prosodie appropriée</a:t>
          </a:r>
        </a:p>
      </dgm:t>
    </dgm:pt>
    <dgm:pt modelId="{A52DA9EE-B782-4E65-A5F8-3078ADE3F3D6}" type="parTrans" cxnId="{EF9FC3FC-0B9E-491B-8C80-27025F4FE587}">
      <dgm:prSet/>
      <dgm:spPr/>
      <dgm:t>
        <a:bodyPr/>
        <a:lstStyle/>
        <a:p>
          <a:endParaRPr lang="fr-FR"/>
        </a:p>
      </dgm:t>
    </dgm:pt>
    <dgm:pt modelId="{526DCF59-E6EA-4A9A-B47E-A5D423E558C8}" type="sibTrans" cxnId="{EF9FC3FC-0B9E-491B-8C80-27025F4FE587}">
      <dgm:prSet/>
      <dgm:spPr/>
      <dgm:t>
        <a:bodyPr/>
        <a:lstStyle/>
        <a:p>
          <a:endParaRPr lang="fr-FR"/>
        </a:p>
      </dgm:t>
    </dgm:pt>
    <dgm:pt modelId="{5D4B74D4-123A-4A02-9E64-F3700B74F2A8}">
      <dgm:prSet phldrT="[Texte]"/>
      <dgm:spPr/>
      <dgm:t>
        <a:bodyPr/>
        <a:lstStyle/>
        <a:p>
          <a:r>
            <a:rPr lang="fr-FR" b="1" dirty="0"/>
            <a:t>Identifier les mots </a:t>
          </a:r>
          <a:r>
            <a:rPr lang="fr-FR" dirty="0"/>
            <a:t>à un rythme rapide en  les regroupant en unités syntaxiques</a:t>
          </a:r>
        </a:p>
      </dgm:t>
    </dgm:pt>
    <dgm:pt modelId="{7CB712E8-36D1-4C69-968D-BFFADAFD13E6}" type="parTrans" cxnId="{4EBB5712-D950-49BE-97A6-8DC0F3D091CC}">
      <dgm:prSet/>
      <dgm:spPr/>
      <dgm:t>
        <a:bodyPr/>
        <a:lstStyle/>
        <a:p>
          <a:endParaRPr lang="fr-FR"/>
        </a:p>
      </dgm:t>
    </dgm:pt>
    <dgm:pt modelId="{7E2C4A63-711F-4FB6-AE61-741EA012C470}" type="sibTrans" cxnId="{4EBB5712-D950-49BE-97A6-8DC0F3D091CC}">
      <dgm:prSet/>
      <dgm:spPr/>
      <dgm:t>
        <a:bodyPr/>
        <a:lstStyle/>
        <a:p>
          <a:endParaRPr lang="fr-FR"/>
        </a:p>
      </dgm:t>
    </dgm:pt>
    <dgm:pt modelId="{C1A65F7F-45FF-4D2F-BF1A-4A48F65466B7}">
      <dgm:prSet phldrT="[Texte]"/>
      <dgm:spPr/>
      <dgm:t>
        <a:bodyPr/>
        <a:lstStyle/>
        <a:p>
          <a:r>
            <a:rPr lang="fr-FR" dirty="0"/>
            <a:t>Faire un usage  rapide de la </a:t>
          </a:r>
          <a:r>
            <a:rPr lang="fr-FR" b="1" dirty="0"/>
            <a:t>ponctuation</a:t>
          </a:r>
        </a:p>
      </dgm:t>
    </dgm:pt>
    <dgm:pt modelId="{12E87120-7E41-4752-B0A6-0EBFF67A407D}" type="parTrans" cxnId="{88E3BCDD-12C8-4FDD-A53A-C98018E13385}">
      <dgm:prSet/>
      <dgm:spPr/>
      <dgm:t>
        <a:bodyPr/>
        <a:lstStyle/>
        <a:p>
          <a:endParaRPr lang="fr-FR"/>
        </a:p>
      </dgm:t>
    </dgm:pt>
    <dgm:pt modelId="{2A1093DB-1C61-41DA-AA69-5A2509DCD8F7}" type="sibTrans" cxnId="{88E3BCDD-12C8-4FDD-A53A-C98018E13385}">
      <dgm:prSet/>
      <dgm:spPr/>
      <dgm:t>
        <a:bodyPr/>
        <a:lstStyle/>
        <a:p>
          <a:endParaRPr lang="fr-FR"/>
        </a:p>
      </dgm:t>
    </dgm:pt>
    <dgm:pt modelId="{A3A0046F-CE93-4B8B-AD19-47035BE3ABDB}" type="pres">
      <dgm:prSet presAssocID="{EB1213A0-E87B-4B3D-963C-A378493D100F}" presName="Name0" presStyleCnt="0">
        <dgm:presLayoutVars>
          <dgm:dir/>
          <dgm:resizeHandles val="exact"/>
        </dgm:presLayoutVars>
      </dgm:prSet>
      <dgm:spPr/>
    </dgm:pt>
    <dgm:pt modelId="{BF9E483E-AB32-4174-A192-CE474E0A5CE7}" type="pres">
      <dgm:prSet presAssocID="{EB1213A0-E87B-4B3D-963C-A378493D100F}" presName="vNodes" presStyleCnt="0"/>
      <dgm:spPr/>
    </dgm:pt>
    <dgm:pt modelId="{A1B30406-3AB1-4FF9-9309-423F604DCE9E}" type="pres">
      <dgm:prSet presAssocID="{5D4B74D4-123A-4A02-9E64-F3700B74F2A8}" presName="node" presStyleLbl="node1" presStyleIdx="0" presStyleCnt="3" custScaleX="273214" custScaleY="203302">
        <dgm:presLayoutVars>
          <dgm:bulletEnabled val="1"/>
        </dgm:presLayoutVars>
      </dgm:prSet>
      <dgm:spPr/>
    </dgm:pt>
    <dgm:pt modelId="{F911F0B7-6CE6-4F5F-8AE7-B447322B34D7}" type="pres">
      <dgm:prSet presAssocID="{7E2C4A63-711F-4FB6-AE61-741EA012C470}" presName="spacerT" presStyleCnt="0"/>
      <dgm:spPr/>
    </dgm:pt>
    <dgm:pt modelId="{0F8A116E-C18B-426A-987F-76A994E4CDA4}" type="pres">
      <dgm:prSet presAssocID="{7E2C4A63-711F-4FB6-AE61-741EA012C470}" presName="sibTrans" presStyleLbl="sibTrans2D1" presStyleIdx="0" presStyleCnt="2"/>
      <dgm:spPr/>
    </dgm:pt>
    <dgm:pt modelId="{F9D8E9ED-349B-430F-A06D-A2C3C26BBC9C}" type="pres">
      <dgm:prSet presAssocID="{7E2C4A63-711F-4FB6-AE61-741EA012C470}" presName="spacerB" presStyleCnt="0"/>
      <dgm:spPr/>
    </dgm:pt>
    <dgm:pt modelId="{6D5FD11C-BF73-4A59-8F51-3C65032F2CC2}" type="pres">
      <dgm:prSet presAssocID="{C1A65F7F-45FF-4D2F-BF1A-4A48F65466B7}" presName="node" presStyleLbl="node1" presStyleIdx="1" presStyleCnt="3" custScaleX="273214" custScaleY="203302">
        <dgm:presLayoutVars>
          <dgm:bulletEnabled val="1"/>
        </dgm:presLayoutVars>
      </dgm:prSet>
      <dgm:spPr/>
    </dgm:pt>
    <dgm:pt modelId="{C434F957-2028-4EFD-BA88-BFC8BB52CA63}" type="pres">
      <dgm:prSet presAssocID="{EB1213A0-E87B-4B3D-963C-A378493D100F}" presName="sibTransLast" presStyleLbl="sibTrans2D1" presStyleIdx="1" presStyleCnt="2"/>
      <dgm:spPr/>
    </dgm:pt>
    <dgm:pt modelId="{4EE0B238-6267-40BB-96DA-374EC85976B1}" type="pres">
      <dgm:prSet presAssocID="{EB1213A0-E87B-4B3D-963C-A378493D100F}" presName="connectorText" presStyleLbl="sibTrans2D1" presStyleIdx="1" presStyleCnt="2"/>
      <dgm:spPr/>
    </dgm:pt>
    <dgm:pt modelId="{24AC8E16-5B53-43DD-BC76-54CF45D354D4}" type="pres">
      <dgm:prSet presAssocID="{EB1213A0-E87B-4B3D-963C-A378493D100F}" presName="lastNode" presStyleLbl="node1" presStyleIdx="2" presStyleCnt="3" custScaleY="169942">
        <dgm:presLayoutVars>
          <dgm:bulletEnabled val="1"/>
        </dgm:presLayoutVars>
      </dgm:prSet>
      <dgm:spPr/>
    </dgm:pt>
  </dgm:ptLst>
  <dgm:cxnLst>
    <dgm:cxn modelId="{4EBB5712-D950-49BE-97A6-8DC0F3D091CC}" srcId="{EB1213A0-E87B-4B3D-963C-A378493D100F}" destId="{5D4B74D4-123A-4A02-9E64-F3700B74F2A8}" srcOrd="0" destOrd="0" parTransId="{7CB712E8-36D1-4C69-968D-BFFADAFD13E6}" sibTransId="{7E2C4A63-711F-4FB6-AE61-741EA012C470}"/>
    <dgm:cxn modelId="{33C4CC25-2679-4895-B3EB-874A7E429A43}" type="presOf" srcId="{58AEE1DF-6EBA-4BE8-BBF1-15770E870596}" destId="{24AC8E16-5B53-43DD-BC76-54CF45D354D4}" srcOrd="0" destOrd="0" presId="urn:microsoft.com/office/officeart/2005/8/layout/equation2"/>
    <dgm:cxn modelId="{44F38A3D-1A92-4A31-80C5-FA584FC2FCD1}" type="presOf" srcId="{7E2C4A63-711F-4FB6-AE61-741EA012C470}" destId="{0F8A116E-C18B-426A-987F-76A994E4CDA4}" srcOrd="0" destOrd="0" presId="urn:microsoft.com/office/officeart/2005/8/layout/equation2"/>
    <dgm:cxn modelId="{7EDB4A6B-2C13-4D40-9A87-750713C2B4E7}" type="presOf" srcId="{EB1213A0-E87B-4B3D-963C-A378493D100F}" destId="{A3A0046F-CE93-4B8B-AD19-47035BE3ABDB}" srcOrd="0" destOrd="0" presId="urn:microsoft.com/office/officeart/2005/8/layout/equation2"/>
    <dgm:cxn modelId="{FEF2CC7C-C466-415F-A433-EE2D7CE583D3}" type="presOf" srcId="{C1A65F7F-45FF-4D2F-BF1A-4A48F65466B7}" destId="{6D5FD11C-BF73-4A59-8F51-3C65032F2CC2}" srcOrd="0" destOrd="0" presId="urn:microsoft.com/office/officeart/2005/8/layout/equation2"/>
    <dgm:cxn modelId="{B8F6A980-9E3F-4E86-817A-2A7EFBD746BC}" type="presOf" srcId="{2A1093DB-1C61-41DA-AA69-5A2509DCD8F7}" destId="{4EE0B238-6267-40BB-96DA-374EC85976B1}" srcOrd="1" destOrd="0" presId="urn:microsoft.com/office/officeart/2005/8/layout/equation2"/>
    <dgm:cxn modelId="{568F6BD1-4082-4701-BC11-F028CF225D47}" type="presOf" srcId="{5D4B74D4-123A-4A02-9E64-F3700B74F2A8}" destId="{A1B30406-3AB1-4FF9-9309-423F604DCE9E}" srcOrd="0" destOrd="0" presId="urn:microsoft.com/office/officeart/2005/8/layout/equation2"/>
    <dgm:cxn modelId="{88E3BCDD-12C8-4FDD-A53A-C98018E13385}" srcId="{EB1213A0-E87B-4B3D-963C-A378493D100F}" destId="{C1A65F7F-45FF-4D2F-BF1A-4A48F65466B7}" srcOrd="1" destOrd="0" parTransId="{12E87120-7E41-4752-B0A6-0EBFF67A407D}" sibTransId="{2A1093DB-1C61-41DA-AA69-5A2509DCD8F7}"/>
    <dgm:cxn modelId="{5EF0C1FB-7EFC-460A-AC75-03216E51D24B}" type="presOf" srcId="{2A1093DB-1C61-41DA-AA69-5A2509DCD8F7}" destId="{C434F957-2028-4EFD-BA88-BFC8BB52CA63}" srcOrd="0" destOrd="0" presId="urn:microsoft.com/office/officeart/2005/8/layout/equation2"/>
    <dgm:cxn modelId="{EF9FC3FC-0B9E-491B-8C80-27025F4FE587}" srcId="{EB1213A0-E87B-4B3D-963C-A378493D100F}" destId="{58AEE1DF-6EBA-4BE8-BBF1-15770E870596}" srcOrd="2" destOrd="0" parTransId="{A52DA9EE-B782-4E65-A5F8-3078ADE3F3D6}" sibTransId="{526DCF59-E6EA-4A9A-B47E-A5D423E558C8}"/>
    <dgm:cxn modelId="{7C71F16A-1453-4DB7-BAF6-322AE2866DFA}" type="presParOf" srcId="{A3A0046F-CE93-4B8B-AD19-47035BE3ABDB}" destId="{BF9E483E-AB32-4174-A192-CE474E0A5CE7}" srcOrd="0" destOrd="0" presId="urn:microsoft.com/office/officeart/2005/8/layout/equation2"/>
    <dgm:cxn modelId="{333D2EE4-9DF3-4253-BFAC-478B2B903F09}" type="presParOf" srcId="{BF9E483E-AB32-4174-A192-CE474E0A5CE7}" destId="{A1B30406-3AB1-4FF9-9309-423F604DCE9E}" srcOrd="0" destOrd="0" presId="urn:microsoft.com/office/officeart/2005/8/layout/equation2"/>
    <dgm:cxn modelId="{FD7D60A4-D177-401A-A319-BFAFF09C9B75}" type="presParOf" srcId="{BF9E483E-AB32-4174-A192-CE474E0A5CE7}" destId="{F911F0B7-6CE6-4F5F-8AE7-B447322B34D7}" srcOrd="1" destOrd="0" presId="urn:microsoft.com/office/officeart/2005/8/layout/equation2"/>
    <dgm:cxn modelId="{F4AE5488-5B40-4426-BA83-85EBA3FECDFF}" type="presParOf" srcId="{BF9E483E-AB32-4174-A192-CE474E0A5CE7}" destId="{0F8A116E-C18B-426A-987F-76A994E4CDA4}" srcOrd="2" destOrd="0" presId="urn:microsoft.com/office/officeart/2005/8/layout/equation2"/>
    <dgm:cxn modelId="{106D5D4E-E490-4CCC-9A49-107EC47162F7}" type="presParOf" srcId="{BF9E483E-AB32-4174-A192-CE474E0A5CE7}" destId="{F9D8E9ED-349B-430F-A06D-A2C3C26BBC9C}" srcOrd="3" destOrd="0" presId="urn:microsoft.com/office/officeart/2005/8/layout/equation2"/>
    <dgm:cxn modelId="{AA048836-019B-401A-9111-B20352D30F08}" type="presParOf" srcId="{BF9E483E-AB32-4174-A192-CE474E0A5CE7}" destId="{6D5FD11C-BF73-4A59-8F51-3C65032F2CC2}" srcOrd="4" destOrd="0" presId="urn:microsoft.com/office/officeart/2005/8/layout/equation2"/>
    <dgm:cxn modelId="{E7CBE63E-78DB-4D76-901B-760BBAAD3089}" type="presParOf" srcId="{A3A0046F-CE93-4B8B-AD19-47035BE3ABDB}" destId="{C434F957-2028-4EFD-BA88-BFC8BB52CA63}" srcOrd="1" destOrd="0" presId="urn:microsoft.com/office/officeart/2005/8/layout/equation2"/>
    <dgm:cxn modelId="{B3D9D489-9703-4235-B66F-83A0DDB5F929}" type="presParOf" srcId="{C434F957-2028-4EFD-BA88-BFC8BB52CA63}" destId="{4EE0B238-6267-40BB-96DA-374EC85976B1}" srcOrd="0" destOrd="0" presId="urn:microsoft.com/office/officeart/2005/8/layout/equation2"/>
    <dgm:cxn modelId="{B907F746-21A7-4FD0-A160-68147631635C}" type="presParOf" srcId="{A3A0046F-CE93-4B8B-AD19-47035BE3ABDB}" destId="{24AC8E16-5B53-43DD-BC76-54CF45D354D4}" srcOrd="2" destOrd="0" presId="urn:microsoft.com/office/officeart/2005/8/layout/equati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DBA67D-1006-4262-A8C0-A06FCEE98FC2}" type="doc">
      <dgm:prSet loTypeId="urn:microsoft.com/office/officeart/2005/8/layout/hierarchy3" loCatId="list" qsTypeId="urn:microsoft.com/office/officeart/2005/8/quickstyle/simple1" qsCatId="simple" csTypeId="urn:microsoft.com/office/officeart/2005/8/colors/accent0_2" csCatId="mainScheme" phldr="1"/>
      <dgm:spPr/>
      <dgm:t>
        <a:bodyPr/>
        <a:lstStyle/>
        <a:p>
          <a:endParaRPr lang="fr-FR"/>
        </a:p>
      </dgm:t>
    </dgm:pt>
    <dgm:pt modelId="{90112073-C658-4B6E-A06B-6D4DB29345F3}">
      <dgm:prSet phldrT="[Texte]">
        <dgm:style>
          <a:lnRef idx="2">
            <a:schemeClr val="accent4"/>
          </a:lnRef>
          <a:fillRef idx="1">
            <a:schemeClr val="lt1"/>
          </a:fillRef>
          <a:effectRef idx="0">
            <a:schemeClr val="accent4"/>
          </a:effectRef>
          <a:fontRef idx="minor">
            <a:schemeClr val="dk1"/>
          </a:fontRef>
        </dgm:style>
      </dgm:prSet>
      <dgm:spPr>
        <a:ln w="38100"/>
      </dgm:spPr>
      <dgm:t>
        <a:bodyPr/>
        <a:lstStyle/>
        <a:p>
          <a:r>
            <a:rPr lang="fr-FR" dirty="0"/>
            <a:t>Décoder </a:t>
          </a:r>
        </a:p>
      </dgm:t>
    </dgm:pt>
    <dgm:pt modelId="{48D4AE67-A3C9-4575-82CE-4189ED8C34B2}" type="parTrans" cxnId="{06BABF89-2D96-4640-9680-38EAA5960C3E}">
      <dgm:prSet/>
      <dgm:spPr/>
      <dgm:t>
        <a:bodyPr/>
        <a:lstStyle/>
        <a:p>
          <a:endParaRPr lang="fr-FR"/>
        </a:p>
      </dgm:t>
    </dgm:pt>
    <dgm:pt modelId="{9993A14A-DFA8-488F-9F83-7D8DB657DC89}" type="sibTrans" cxnId="{06BABF89-2D96-4640-9680-38EAA5960C3E}">
      <dgm:prSet/>
      <dgm:spPr/>
      <dgm:t>
        <a:bodyPr/>
        <a:lstStyle/>
        <a:p>
          <a:endParaRPr lang="fr-FR"/>
        </a:p>
      </dgm:t>
    </dgm:pt>
    <dgm:pt modelId="{BD6FAA13-E2E0-4AB8-92F6-43FE4EE69D96}">
      <dgm:prSet phldrT="[Texte]"/>
      <dgm:spPr>
        <a:solidFill>
          <a:schemeClr val="bg1">
            <a:alpha val="90000"/>
          </a:schemeClr>
        </a:solidFill>
      </dgm:spPr>
      <dgm:t>
        <a:bodyPr/>
        <a:lstStyle/>
        <a:p>
          <a:pPr algn="ctr"/>
          <a:r>
            <a:rPr lang="fr-FR" dirty="0"/>
            <a:t>Son automatisation est une condition de la compréhension </a:t>
          </a:r>
        </a:p>
      </dgm:t>
    </dgm:pt>
    <dgm:pt modelId="{3A67FF7D-7341-4297-B992-5FDCD5261468}" type="parTrans" cxnId="{5FA1AACA-9379-4A1E-921E-5301D2D466E3}">
      <dgm:prSet/>
      <dgm:spPr/>
      <dgm:t>
        <a:bodyPr/>
        <a:lstStyle/>
        <a:p>
          <a:endParaRPr lang="fr-FR"/>
        </a:p>
      </dgm:t>
    </dgm:pt>
    <dgm:pt modelId="{B5179A4B-A5BE-44ED-AC47-15CEE72A67BD}" type="sibTrans" cxnId="{5FA1AACA-9379-4A1E-921E-5301D2D466E3}">
      <dgm:prSet/>
      <dgm:spPr/>
      <dgm:t>
        <a:bodyPr/>
        <a:lstStyle/>
        <a:p>
          <a:endParaRPr lang="fr-FR"/>
        </a:p>
      </dgm:t>
    </dgm:pt>
    <dgm:pt modelId="{41CD1994-783E-4DFA-8D2A-EB91CE411F79}">
      <dgm:prSet phldrT="[Texte]">
        <dgm:style>
          <a:lnRef idx="2">
            <a:schemeClr val="accent4"/>
          </a:lnRef>
          <a:fillRef idx="1">
            <a:schemeClr val="lt1"/>
          </a:fillRef>
          <a:effectRef idx="0">
            <a:schemeClr val="accent4"/>
          </a:effectRef>
          <a:fontRef idx="minor">
            <a:schemeClr val="dk1"/>
          </a:fontRef>
        </dgm:style>
      </dgm:prSet>
      <dgm:spPr>
        <a:ln w="38100"/>
      </dgm:spPr>
      <dgm:t>
        <a:bodyPr/>
        <a:lstStyle/>
        <a:p>
          <a:r>
            <a:rPr lang="fr-FR" dirty="0"/>
            <a:t>Se faire une représentation mentale cohérente  qui intègre toutes les informations du texte</a:t>
          </a:r>
        </a:p>
      </dgm:t>
    </dgm:pt>
    <dgm:pt modelId="{48AB6220-E150-4232-975A-FE7B04982299}" type="parTrans" cxnId="{C6D8F83A-0416-4C45-8080-2932762A3382}">
      <dgm:prSet/>
      <dgm:spPr/>
      <dgm:t>
        <a:bodyPr/>
        <a:lstStyle/>
        <a:p>
          <a:endParaRPr lang="fr-FR"/>
        </a:p>
      </dgm:t>
    </dgm:pt>
    <dgm:pt modelId="{6A1F6252-27B2-4A53-964B-7483D6BAD4C5}" type="sibTrans" cxnId="{C6D8F83A-0416-4C45-8080-2932762A3382}">
      <dgm:prSet/>
      <dgm:spPr/>
      <dgm:t>
        <a:bodyPr/>
        <a:lstStyle/>
        <a:p>
          <a:endParaRPr lang="fr-FR"/>
        </a:p>
      </dgm:t>
    </dgm:pt>
    <dgm:pt modelId="{1E531E09-AFF6-4C1A-A055-49FA5DD9261D}">
      <dgm:prSet phldrT="[Texte]"/>
      <dgm:spPr>
        <a:solidFill>
          <a:schemeClr val="bg1">
            <a:alpha val="90000"/>
          </a:schemeClr>
        </a:solidFill>
      </dgm:spPr>
      <dgm:t>
        <a:bodyPr/>
        <a:lstStyle/>
        <a:p>
          <a:pPr algn="l">
            <a:buFont typeface="Arial" panose="020B0604020202020204" pitchFamily="34" charset="0"/>
            <a:buNone/>
          </a:pPr>
          <a:r>
            <a:rPr lang="fr-FR" dirty="0"/>
            <a:t>Identifier les mots</a:t>
          </a:r>
        </a:p>
        <a:p>
          <a:pPr algn="l">
            <a:buFont typeface="Arial" panose="020B0604020202020204" pitchFamily="34" charset="0"/>
            <a:buNone/>
          </a:pPr>
          <a:r>
            <a:rPr lang="fr-FR" dirty="0"/>
            <a:t>En activer la signification</a:t>
          </a:r>
        </a:p>
        <a:p>
          <a:pPr algn="l">
            <a:buFont typeface="Arial" panose="020B0604020202020204" pitchFamily="34" charset="0"/>
            <a:buNone/>
          </a:pPr>
          <a:r>
            <a:rPr lang="fr-FR" dirty="0"/>
            <a:t>Comprendre leur mise en relation dans la phrase (Mobiliser des connaissances grammaticales )</a:t>
          </a:r>
        </a:p>
      </dgm:t>
    </dgm:pt>
    <dgm:pt modelId="{FE2F297A-6871-4FF8-A7D8-97FB9F715F5A}" type="parTrans" cxnId="{398F06A5-1D20-482D-BDE4-11F22281A586}">
      <dgm:prSet/>
      <dgm:spPr/>
      <dgm:t>
        <a:bodyPr/>
        <a:lstStyle/>
        <a:p>
          <a:endParaRPr lang="fr-FR"/>
        </a:p>
      </dgm:t>
    </dgm:pt>
    <dgm:pt modelId="{9AB98611-68B2-4025-9E20-F636E43A4841}" type="sibTrans" cxnId="{398F06A5-1D20-482D-BDE4-11F22281A586}">
      <dgm:prSet/>
      <dgm:spPr/>
      <dgm:t>
        <a:bodyPr/>
        <a:lstStyle/>
        <a:p>
          <a:endParaRPr lang="fr-FR"/>
        </a:p>
      </dgm:t>
    </dgm:pt>
    <dgm:pt modelId="{AC96F709-5214-4D47-8D92-A90958F06A34}">
      <dgm:prSet phldrT="[Texte]" custT="1"/>
      <dgm:spPr>
        <a:solidFill>
          <a:schemeClr val="bg1">
            <a:alpha val="90000"/>
          </a:schemeClr>
        </a:solidFill>
      </dgm:spPr>
      <dgm:t>
        <a:bodyPr/>
        <a:lstStyle/>
        <a:p>
          <a:pPr>
            <a:buFont typeface="Wingdings" panose="05000000000000000000" pitchFamily="2" charset="2"/>
            <a:buChar char="§"/>
          </a:pPr>
          <a:r>
            <a:rPr lang="fr-FR" sz="1600" dirty="0"/>
            <a:t>Etablir des liens entre les phrases</a:t>
          </a:r>
        </a:p>
      </dgm:t>
    </dgm:pt>
    <dgm:pt modelId="{31DECCE6-1D20-4084-BFAA-9160E695C8D0}" type="parTrans" cxnId="{A0B41C20-2420-4F9C-9B50-1AFD380113BE}">
      <dgm:prSet/>
      <dgm:spPr/>
      <dgm:t>
        <a:bodyPr/>
        <a:lstStyle/>
        <a:p>
          <a:endParaRPr lang="fr-FR"/>
        </a:p>
      </dgm:t>
    </dgm:pt>
    <dgm:pt modelId="{2281A4E8-86A1-4C73-8AD7-7800914EBEFA}" type="sibTrans" cxnId="{A0B41C20-2420-4F9C-9B50-1AFD380113BE}">
      <dgm:prSet/>
      <dgm:spPr/>
      <dgm:t>
        <a:bodyPr/>
        <a:lstStyle/>
        <a:p>
          <a:endParaRPr lang="fr-FR"/>
        </a:p>
      </dgm:t>
    </dgm:pt>
    <dgm:pt modelId="{5F95D579-C10C-403F-8744-664F7F7E0401}">
      <dgm:prSet phldrT="[Texte]" custT="1"/>
      <dgm:spPr>
        <a:solidFill>
          <a:schemeClr val="bg1">
            <a:alpha val="90000"/>
          </a:schemeClr>
        </a:solidFill>
      </dgm:spPr>
      <dgm:t>
        <a:bodyPr/>
        <a:lstStyle/>
        <a:p>
          <a:pPr>
            <a:buFont typeface="Wingdings" panose="05000000000000000000" pitchFamily="2" charset="2"/>
            <a:buChar char="§"/>
          </a:pPr>
          <a:r>
            <a:rPr lang="fr-FR" sz="1100" dirty="0"/>
            <a:t>Identifier les informations reprises pour assurer la continuité du texte</a:t>
          </a:r>
        </a:p>
      </dgm:t>
    </dgm:pt>
    <dgm:pt modelId="{E2883A28-684D-4F55-891E-4271F029864D}" type="parTrans" cxnId="{EC043E63-8F6E-4E28-9ACF-DED475007E78}">
      <dgm:prSet/>
      <dgm:spPr/>
      <dgm:t>
        <a:bodyPr/>
        <a:lstStyle/>
        <a:p>
          <a:endParaRPr lang="fr-FR"/>
        </a:p>
      </dgm:t>
    </dgm:pt>
    <dgm:pt modelId="{62A3C20F-A2CD-4254-85D5-CBC5BEE6CDD4}" type="sibTrans" cxnId="{EC043E63-8F6E-4E28-9ACF-DED475007E78}">
      <dgm:prSet/>
      <dgm:spPr/>
      <dgm:t>
        <a:bodyPr/>
        <a:lstStyle/>
        <a:p>
          <a:endParaRPr lang="fr-FR"/>
        </a:p>
      </dgm:t>
    </dgm:pt>
    <dgm:pt modelId="{933D0855-2502-44AD-84D0-59B9C3668145}">
      <dgm:prSet phldrT="[Texte]" custT="1"/>
      <dgm:spPr>
        <a:solidFill>
          <a:schemeClr val="bg1">
            <a:alpha val="90000"/>
          </a:schemeClr>
        </a:solidFill>
      </dgm:spPr>
      <dgm:t>
        <a:bodyPr/>
        <a:lstStyle/>
        <a:p>
          <a:pPr>
            <a:buFont typeface="Wingdings" panose="05000000000000000000" pitchFamily="2" charset="2"/>
            <a:buChar char="§"/>
          </a:pPr>
          <a:r>
            <a:rPr lang="fr-FR" sz="1100" dirty="0"/>
            <a:t>Identifier les informations nouvelles qui le font avancer en s’appuyant sur des éléments linguistiques mais aussi en faisant </a:t>
          </a:r>
          <a:r>
            <a:rPr lang="fr-FR" sz="1100" b="1" dirty="0"/>
            <a:t>des inférences </a:t>
          </a:r>
          <a:r>
            <a:rPr lang="fr-FR" sz="1100" dirty="0"/>
            <a:t>(des raisonnements qui permettent de suppléer à ce que le texte ne dit pas explicitement)</a:t>
          </a:r>
        </a:p>
      </dgm:t>
    </dgm:pt>
    <dgm:pt modelId="{391ADBE4-8F75-4B14-AA08-079D20568D46}" type="parTrans" cxnId="{96367A9A-EA92-423C-8851-E405E533041E}">
      <dgm:prSet/>
      <dgm:spPr/>
      <dgm:t>
        <a:bodyPr/>
        <a:lstStyle/>
        <a:p>
          <a:endParaRPr lang="fr-FR"/>
        </a:p>
      </dgm:t>
    </dgm:pt>
    <dgm:pt modelId="{8D400A49-4224-4962-B2C6-13D8A4BC87A5}" type="sibTrans" cxnId="{96367A9A-EA92-423C-8851-E405E533041E}">
      <dgm:prSet/>
      <dgm:spPr/>
      <dgm:t>
        <a:bodyPr/>
        <a:lstStyle/>
        <a:p>
          <a:endParaRPr lang="fr-FR"/>
        </a:p>
      </dgm:t>
    </dgm:pt>
    <dgm:pt modelId="{0A24B000-D29F-47D3-ACDC-C6BF0BA068E1}">
      <dgm:prSet custT="1"/>
      <dgm:spPr>
        <a:solidFill>
          <a:schemeClr val="bg1">
            <a:alpha val="90000"/>
          </a:schemeClr>
        </a:solidFill>
      </dgm:spPr>
      <dgm:t>
        <a:bodyPr/>
        <a:lstStyle/>
        <a:p>
          <a:r>
            <a:rPr lang="fr-FR" sz="2400" b="1" dirty="0"/>
            <a:t>Fluence</a:t>
          </a:r>
        </a:p>
      </dgm:t>
    </dgm:pt>
    <dgm:pt modelId="{A5A543B1-1CF4-4712-8384-68707D4E7802}" type="parTrans" cxnId="{0821D185-0ADB-4F19-A694-83833A889420}">
      <dgm:prSet/>
      <dgm:spPr/>
      <dgm:t>
        <a:bodyPr/>
        <a:lstStyle/>
        <a:p>
          <a:endParaRPr lang="fr-FR"/>
        </a:p>
      </dgm:t>
    </dgm:pt>
    <dgm:pt modelId="{9DCE05A0-56E5-4ED6-8B96-E1017E2D0804}" type="sibTrans" cxnId="{0821D185-0ADB-4F19-A694-83833A889420}">
      <dgm:prSet/>
      <dgm:spPr/>
      <dgm:t>
        <a:bodyPr/>
        <a:lstStyle/>
        <a:p>
          <a:endParaRPr lang="fr-FR"/>
        </a:p>
      </dgm:t>
    </dgm:pt>
    <dgm:pt modelId="{870B912F-CA64-4010-8DDB-08849D6BDB90}" type="pres">
      <dgm:prSet presAssocID="{55DBA67D-1006-4262-A8C0-A06FCEE98FC2}" presName="diagram" presStyleCnt="0">
        <dgm:presLayoutVars>
          <dgm:chPref val="1"/>
          <dgm:dir/>
          <dgm:animOne val="branch"/>
          <dgm:animLvl val="lvl"/>
          <dgm:resizeHandles/>
        </dgm:presLayoutVars>
      </dgm:prSet>
      <dgm:spPr/>
    </dgm:pt>
    <dgm:pt modelId="{CD6DB6AA-179A-4793-B657-2B8DF5A60A45}" type="pres">
      <dgm:prSet presAssocID="{90112073-C658-4B6E-A06B-6D4DB29345F3}" presName="root" presStyleCnt="0"/>
      <dgm:spPr/>
    </dgm:pt>
    <dgm:pt modelId="{9F2FEB4E-3206-4C39-BBDC-BE9A32E2AA69}" type="pres">
      <dgm:prSet presAssocID="{90112073-C658-4B6E-A06B-6D4DB29345F3}" presName="rootComposite" presStyleCnt="0"/>
      <dgm:spPr/>
    </dgm:pt>
    <dgm:pt modelId="{F3823CE3-BF49-400C-A8B5-C58D0A0F7BB8}" type="pres">
      <dgm:prSet presAssocID="{90112073-C658-4B6E-A06B-6D4DB29345F3}" presName="rootText" presStyleLbl="node1" presStyleIdx="0" presStyleCnt="2"/>
      <dgm:spPr/>
    </dgm:pt>
    <dgm:pt modelId="{6FB48331-5FAC-428A-98EC-550BE354E980}" type="pres">
      <dgm:prSet presAssocID="{90112073-C658-4B6E-A06B-6D4DB29345F3}" presName="rootConnector" presStyleLbl="node1" presStyleIdx="0" presStyleCnt="2"/>
      <dgm:spPr/>
    </dgm:pt>
    <dgm:pt modelId="{D414751A-042D-494B-BB13-9FF8D932004F}" type="pres">
      <dgm:prSet presAssocID="{90112073-C658-4B6E-A06B-6D4DB29345F3}" presName="childShape" presStyleCnt="0"/>
      <dgm:spPr/>
    </dgm:pt>
    <dgm:pt modelId="{5B22B747-1EB2-4ACF-A539-29BF78F18359}" type="pres">
      <dgm:prSet presAssocID="{3A67FF7D-7341-4297-B992-5FDCD5261468}" presName="Name13" presStyleLbl="parChTrans1D2" presStyleIdx="0" presStyleCnt="4"/>
      <dgm:spPr/>
    </dgm:pt>
    <dgm:pt modelId="{0B20C011-C3AA-4CC0-90C0-3C441E541A07}" type="pres">
      <dgm:prSet presAssocID="{BD6FAA13-E2E0-4AB8-92F6-43FE4EE69D96}" presName="childText" presStyleLbl="bgAcc1" presStyleIdx="0" presStyleCnt="4">
        <dgm:presLayoutVars>
          <dgm:bulletEnabled val="1"/>
        </dgm:presLayoutVars>
      </dgm:prSet>
      <dgm:spPr/>
    </dgm:pt>
    <dgm:pt modelId="{49F51131-FDC5-41E4-98DA-CC58AD250F0F}" type="pres">
      <dgm:prSet presAssocID="{A5A543B1-1CF4-4712-8384-68707D4E7802}" presName="Name13" presStyleLbl="parChTrans1D2" presStyleIdx="1" presStyleCnt="4"/>
      <dgm:spPr/>
    </dgm:pt>
    <dgm:pt modelId="{D9EC07E3-F54C-4EB1-A931-21AF414B48CF}" type="pres">
      <dgm:prSet presAssocID="{0A24B000-D29F-47D3-ACDC-C6BF0BA068E1}" presName="childText" presStyleLbl="bgAcc1" presStyleIdx="1" presStyleCnt="4">
        <dgm:presLayoutVars>
          <dgm:bulletEnabled val="1"/>
        </dgm:presLayoutVars>
      </dgm:prSet>
      <dgm:spPr/>
    </dgm:pt>
    <dgm:pt modelId="{E27E759E-172F-45D7-B293-11B98412E531}" type="pres">
      <dgm:prSet presAssocID="{41CD1994-783E-4DFA-8D2A-EB91CE411F79}" presName="root" presStyleCnt="0"/>
      <dgm:spPr/>
    </dgm:pt>
    <dgm:pt modelId="{AFF8F781-6727-436D-9581-AAE5CC7273C7}" type="pres">
      <dgm:prSet presAssocID="{41CD1994-783E-4DFA-8D2A-EB91CE411F79}" presName="rootComposite" presStyleCnt="0"/>
      <dgm:spPr/>
    </dgm:pt>
    <dgm:pt modelId="{933D7453-1AD2-4748-9A86-420ECACC2442}" type="pres">
      <dgm:prSet presAssocID="{41CD1994-783E-4DFA-8D2A-EB91CE411F79}" presName="rootText" presStyleLbl="node1" presStyleIdx="1" presStyleCnt="2" custScaleX="141975"/>
      <dgm:spPr/>
    </dgm:pt>
    <dgm:pt modelId="{A612027C-4134-407E-B5DC-2AC2F05B5A29}" type="pres">
      <dgm:prSet presAssocID="{41CD1994-783E-4DFA-8D2A-EB91CE411F79}" presName="rootConnector" presStyleLbl="node1" presStyleIdx="1" presStyleCnt="2"/>
      <dgm:spPr/>
    </dgm:pt>
    <dgm:pt modelId="{FA5BF06D-4645-4C2F-AB2C-FCC0C72FCA0D}" type="pres">
      <dgm:prSet presAssocID="{41CD1994-783E-4DFA-8D2A-EB91CE411F79}" presName="childShape" presStyleCnt="0"/>
      <dgm:spPr/>
    </dgm:pt>
    <dgm:pt modelId="{7C4C85A9-D5FD-439F-952A-50FC14E7197F}" type="pres">
      <dgm:prSet presAssocID="{FE2F297A-6871-4FF8-A7D8-97FB9F715F5A}" presName="Name13" presStyleLbl="parChTrans1D2" presStyleIdx="2" presStyleCnt="4"/>
      <dgm:spPr/>
    </dgm:pt>
    <dgm:pt modelId="{254EB49C-5891-4A8B-A87C-B9FB160D0C7B}" type="pres">
      <dgm:prSet presAssocID="{1E531E09-AFF6-4C1A-A055-49FA5DD9261D}" presName="childText" presStyleLbl="bgAcc1" presStyleIdx="2" presStyleCnt="4" custScaleX="180754">
        <dgm:presLayoutVars>
          <dgm:bulletEnabled val="1"/>
        </dgm:presLayoutVars>
      </dgm:prSet>
      <dgm:spPr/>
    </dgm:pt>
    <dgm:pt modelId="{38FB5C8D-11AC-49A1-9134-067E6558F484}" type="pres">
      <dgm:prSet presAssocID="{31DECCE6-1D20-4084-BFAA-9160E695C8D0}" presName="Name13" presStyleLbl="parChTrans1D2" presStyleIdx="3" presStyleCnt="4"/>
      <dgm:spPr/>
    </dgm:pt>
    <dgm:pt modelId="{32682D7D-F813-4A71-B288-1E9459A5703F}" type="pres">
      <dgm:prSet presAssocID="{AC96F709-5214-4D47-8D92-A90958F06A34}" presName="childText" presStyleLbl="bgAcc1" presStyleIdx="3" presStyleCnt="4" custScaleX="244413">
        <dgm:presLayoutVars>
          <dgm:bulletEnabled val="1"/>
        </dgm:presLayoutVars>
      </dgm:prSet>
      <dgm:spPr/>
    </dgm:pt>
  </dgm:ptLst>
  <dgm:cxnLst>
    <dgm:cxn modelId="{A0B41C20-2420-4F9C-9B50-1AFD380113BE}" srcId="{41CD1994-783E-4DFA-8D2A-EB91CE411F79}" destId="{AC96F709-5214-4D47-8D92-A90958F06A34}" srcOrd="1" destOrd="0" parTransId="{31DECCE6-1D20-4084-BFAA-9160E695C8D0}" sibTransId="{2281A4E8-86A1-4C73-8AD7-7800914EBEFA}"/>
    <dgm:cxn modelId="{3AFC8832-E4D5-4B82-ABAE-C3A0639593E5}" type="presOf" srcId="{FE2F297A-6871-4FF8-A7D8-97FB9F715F5A}" destId="{7C4C85A9-D5FD-439F-952A-50FC14E7197F}" srcOrd="0" destOrd="0" presId="urn:microsoft.com/office/officeart/2005/8/layout/hierarchy3"/>
    <dgm:cxn modelId="{C6D8F83A-0416-4C45-8080-2932762A3382}" srcId="{55DBA67D-1006-4262-A8C0-A06FCEE98FC2}" destId="{41CD1994-783E-4DFA-8D2A-EB91CE411F79}" srcOrd="1" destOrd="0" parTransId="{48AB6220-E150-4232-975A-FE7B04982299}" sibTransId="{6A1F6252-27B2-4A53-964B-7483D6BAD4C5}"/>
    <dgm:cxn modelId="{AA726A3D-5A14-4965-9F5B-0225F0152000}" type="presOf" srcId="{3A67FF7D-7341-4297-B992-5FDCD5261468}" destId="{5B22B747-1EB2-4ACF-A539-29BF78F18359}" srcOrd="0" destOrd="0" presId="urn:microsoft.com/office/officeart/2005/8/layout/hierarchy3"/>
    <dgm:cxn modelId="{EC043E63-8F6E-4E28-9ACF-DED475007E78}" srcId="{AC96F709-5214-4D47-8D92-A90958F06A34}" destId="{5F95D579-C10C-403F-8744-664F7F7E0401}" srcOrd="0" destOrd="0" parTransId="{E2883A28-684D-4F55-891E-4271F029864D}" sibTransId="{62A3C20F-A2CD-4254-85D5-CBC5BEE6CDD4}"/>
    <dgm:cxn modelId="{70308747-245D-463E-8CA7-A2369C4941F2}" type="presOf" srcId="{5F95D579-C10C-403F-8744-664F7F7E0401}" destId="{32682D7D-F813-4A71-B288-1E9459A5703F}" srcOrd="0" destOrd="1" presId="urn:microsoft.com/office/officeart/2005/8/layout/hierarchy3"/>
    <dgm:cxn modelId="{1FC96348-7B9E-49E9-969D-BD5EBC23C7A6}" type="presOf" srcId="{AC96F709-5214-4D47-8D92-A90958F06A34}" destId="{32682D7D-F813-4A71-B288-1E9459A5703F}" srcOrd="0" destOrd="0" presId="urn:microsoft.com/office/officeart/2005/8/layout/hierarchy3"/>
    <dgm:cxn modelId="{90313B72-B801-492B-B000-4338A77BBAAE}" type="presOf" srcId="{41CD1994-783E-4DFA-8D2A-EB91CE411F79}" destId="{933D7453-1AD2-4748-9A86-420ECACC2442}" srcOrd="0" destOrd="0" presId="urn:microsoft.com/office/officeart/2005/8/layout/hierarchy3"/>
    <dgm:cxn modelId="{0821D185-0ADB-4F19-A694-83833A889420}" srcId="{90112073-C658-4B6E-A06B-6D4DB29345F3}" destId="{0A24B000-D29F-47D3-ACDC-C6BF0BA068E1}" srcOrd="1" destOrd="0" parTransId="{A5A543B1-1CF4-4712-8384-68707D4E7802}" sibTransId="{9DCE05A0-56E5-4ED6-8B96-E1017E2D0804}"/>
    <dgm:cxn modelId="{06BABF89-2D96-4640-9680-38EAA5960C3E}" srcId="{55DBA67D-1006-4262-A8C0-A06FCEE98FC2}" destId="{90112073-C658-4B6E-A06B-6D4DB29345F3}" srcOrd="0" destOrd="0" parTransId="{48D4AE67-A3C9-4575-82CE-4189ED8C34B2}" sibTransId="{9993A14A-DFA8-488F-9F83-7D8DB657DC89}"/>
    <dgm:cxn modelId="{2E31B293-4220-420C-ADCC-29BEE6F9ED05}" type="presOf" srcId="{933D0855-2502-44AD-84D0-59B9C3668145}" destId="{32682D7D-F813-4A71-B288-1E9459A5703F}" srcOrd="0" destOrd="2" presId="urn:microsoft.com/office/officeart/2005/8/layout/hierarchy3"/>
    <dgm:cxn modelId="{8A033096-5B57-4EBB-B78E-EC5E5FB8483E}" type="presOf" srcId="{A5A543B1-1CF4-4712-8384-68707D4E7802}" destId="{49F51131-FDC5-41E4-98DA-CC58AD250F0F}" srcOrd="0" destOrd="0" presId="urn:microsoft.com/office/officeart/2005/8/layout/hierarchy3"/>
    <dgm:cxn modelId="{96367A9A-EA92-423C-8851-E405E533041E}" srcId="{AC96F709-5214-4D47-8D92-A90958F06A34}" destId="{933D0855-2502-44AD-84D0-59B9C3668145}" srcOrd="1" destOrd="0" parTransId="{391ADBE4-8F75-4B14-AA08-079D20568D46}" sibTransId="{8D400A49-4224-4962-B2C6-13D8A4BC87A5}"/>
    <dgm:cxn modelId="{02BD7EA1-DA84-4B9C-A87F-E4953904B209}" type="presOf" srcId="{90112073-C658-4B6E-A06B-6D4DB29345F3}" destId="{F3823CE3-BF49-400C-A8B5-C58D0A0F7BB8}" srcOrd="0" destOrd="0" presId="urn:microsoft.com/office/officeart/2005/8/layout/hierarchy3"/>
    <dgm:cxn modelId="{398F06A5-1D20-482D-BDE4-11F22281A586}" srcId="{41CD1994-783E-4DFA-8D2A-EB91CE411F79}" destId="{1E531E09-AFF6-4C1A-A055-49FA5DD9261D}" srcOrd="0" destOrd="0" parTransId="{FE2F297A-6871-4FF8-A7D8-97FB9F715F5A}" sibTransId="{9AB98611-68B2-4025-9E20-F636E43A4841}"/>
    <dgm:cxn modelId="{478305B3-BCD4-40E1-8715-F98CB4C3C4D0}" type="presOf" srcId="{90112073-C658-4B6E-A06B-6D4DB29345F3}" destId="{6FB48331-5FAC-428A-98EC-550BE354E980}" srcOrd="1" destOrd="0" presId="urn:microsoft.com/office/officeart/2005/8/layout/hierarchy3"/>
    <dgm:cxn modelId="{A3B4C0BC-31AB-4EF7-9C89-011632D30E0C}" type="presOf" srcId="{BD6FAA13-E2E0-4AB8-92F6-43FE4EE69D96}" destId="{0B20C011-C3AA-4CC0-90C0-3C441E541A07}" srcOrd="0" destOrd="0" presId="urn:microsoft.com/office/officeart/2005/8/layout/hierarchy3"/>
    <dgm:cxn modelId="{5633E3BE-A124-4B1A-9331-673F13FF91B4}" type="presOf" srcId="{0A24B000-D29F-47D3-ACDC-C6BF0BA068E1}" destId="{D9EC07E3-F54C-4EB1-A931-21AF414B48CF}" srcOrd="0" destOrd="0" presId="urn:microsoft.com/office/officeart/2005/8/layout/hierarchy3"/>
    <dgm:cxn modelId="{EC2626C4-0580-4FBC-BCF2-42D58A32BD2A}" type="presOf" srcId="{1E531E09-AFF6-4C1A-A055-49FA5DD9261D}" destId="{254EB49C-5891-4A8B-A87C-B9FB160D0C7B}" srcOrd="0" destOrd="0" presId="urn:microsoft.com/office/officeart/2005/8/layout/hierarchy3"/>
    <dgm:cxn modelId="{5FA1AACA-9379-4A1E-921E-5301D2D466E3}" srcId="{90112073-C658-4B6E-A06B-6D4DB29345F3}" destId="{BD6FAA13-E2E0-4AB8-92F6-43FE4EE69D96}" srcOrd="0" destOrd="0" parTransId="{3A67FF7D-7341-4297-B992-5FDCD5261468}" sibTransId="{B5179A4B-A5BE-44ED-AC47-15CEE72A67BD}"/>
    <dgm:cxn modelId="{77D844E1-C106-48DC-9F12-24A626A7F9B5}" type="presOf" srcId="{55DBA67D-1006-4262-A8C0-A06FCEE98FC2}" destId="{870B912F-CA64-4010-8DDB-08849D6BDB90}" srcOrd="0" destOrd="0" presId="urn:microsoft.com/office/officeart/2005/8/layout/hierarchy3"/>
    <dgm:cxn modelId="{8489BBF8-3729-428B-B5DD-40A9CA61161C}" type="presOf" srcId="{41CD1994-783E-4DFA-8D2A-EB91CE411F79}" destId="{A612027C-4134-407E-B5DC-2AC2F05B5A29}" srcOrd="1" destOrd="0" presId="urn:microsoft.com/office/officeart/2005/8/layout/hierarchy3"/>
    <dgm:cxn modelId="{4B6E6AFB-4F20-4CC5-BC35-8E955A78D957}" type="presOf" srcId="{31DECCE6-1D20-4084-BFAA-9160E695C8D0}" destId="{38FB5C8D-11AC-49A1-9134-067E6558F484}" srcOrd="0" destOrd="0" presId="urn:microsoft.com/office/officeart/2005/8/layout/hierarchy3"/>
    <dgm:cxn modelId="{43409E00-2786-4815-8A61-0CDB7F4428A3}" type="presParOf" srcId="{870B912F-CA64-4010-8DDB-08849D6BDB90}" destId="{CD6DB6AA-179A-4793-B657-2B8DF5A60A45}" srcOrd="0" destOrd="0" presId="urn:microsoft.com/office/officeart/2005/8/layout/hierarchy3"/>
    <dgm:cxn modelId="{2CA28371-C3CF-4DE3-99E0-17735F040A04}" type="presParOf" srcId="{CD6DB6AA-179A-4793-B657-2B8DF5A60A45}" destId="{9F2FEB4E-3206-4C39-BBDC-BE9A32E2AA69}" srcOrd="0" destOrd="0" presId="urn:microsoft.com/office/officeart/2005/8/layout/hierarchy3"/>
    <dgm:cxn modelId="{2B8CCB48-A62B-455F-83F9-A1D49552D71A}" type="presParOf" srcId="{9F2FEB4E-3206-4C39-BBDC-BE9A32E2AA69}" destId="{F3823CE3-BF49-400C-A8B5-C58D0A0F7BB8}" srcOrd="0" destOrd="0" presId="urn:microsoft.com/office/officeart/2005/8/layout/hierarchy3"/>
    <dgm:cxn modelId="{19B5D48A-E91F-418A-9727-E1EF2A927A13}" type="presParOf" srcId="{9F2FEB4E-3206-4C39-BBDC-BE9A32E2AA69}" destId="{6FB48331-5FAC-428A-98EC-550BE354E980}" srcOrd="1" destOrd="0" presId="urn:microsoft.com/office/officeart/2005/8/layout/hierarchy3"/>
    <dgm:cxn modelId="{930E4DFB-4E12-4A81-963B-4E22B4B29440}" type="presParOf" srcId="{CD6DB6AA-179A-4793-B657-2B8DF5A60A45}" destId="{D414751A-042D-494B-BB13-9FF8D932004F}" srcOrd="1" destOrd="0" presId="urn:microsoft.com/office/officeart/2005/8/layout/hierarchy3"/>
    <dgm:cxn modelId="{CD204B15-7638-4BF7-AF5B-2F6778AC1405}" type="presParOf" srcId="{D414751A-042D-494B-BB13-9FF8D932004F}" destId="{5B22B747-1EB2-4ACF-A539-29BF78F18359}" srcOrd="0" destOrd="0" presId="urn:microsoft.com/office/officeart/2005/8/layout/hierarchy3"/>
    <dgm:cxn modelId="{629791E7-D847-4467-B7A1-2A429BAE1C48}" type="presParOf" srcId="{D414751A-042D-494B-BB13-9FF8D932004F}" destId="{0B20C011-C3AA-4CC0-90C0-3C441E541A07}" srcOrd="1" destOrd="0" presId="urn:microsoft.com/office/officeart/2005/8/layout/hierarchy3"/>
    <dgm:cxn modelId="{0DE73D28-E5BD-4A4B-AE33-1B6F8856AC08}" type="presParOf" srcId="{D414751A-042D-494B-BB13-9FF8D932004F}" destId="{49F51131-FDC5-41E4-98DA-CC58AD250F0F}" srcOrd="2" destOrd="0" presId="urn:microsoft.com/office/officeart/2005/8/layout/hierarchy3"/>
    <dgm:cxn modelId="{E0F042BF-30F5-42CD-BEE3-FC5CD7A63B65}" type="presParOf" srcId="{D414751A-042D-494B-BB13-9FF8D932004F}" destId="{D9EC07E3-F54C-4EB1-A931-21AF414B48CF}" srcOrd="3" destOrd="0" presId="urn:microsoft.com/office/officeart/2005/8/layout/hierarchy3"/>
    <dgm:cxn modelId="{FE9AC74D-0952-4675-B79F-8822083F3665}" type="presParOf" srcId="{870B912F-CA64-4010-8DDB-08849D6BDB90}" destId="{E27E759E-172F-45D7-B293-11B98412E531}" srcOrd="1" destOrd="0" presId="urn:microsoft.com/office/officeart/2005/8/layout/hierarchy3"/>
    <dgm:cxn modelId="{3E719E65-75DF-4650-9631-1C8AEF9AFD97}" type="presParOf" srcId="{E27E759E-172F-45D7-B293-11B98412E531}" destId="{AFF8F781-6727-436D-9581-AAE5CC7273C7}" srcOrd="0" destOrd="0" presId="urn:microsoft.com/office/officeart/2005/8/layout/hierarchy3"/>
    <dgm:cxn modelId="{5B5ACF68-FCCB-422D-8DEF-CA39298BF45D}" type="presParOf" srcId="{AFF8F781-6727-436D-9581-AAE5CC7273C7}" destId="{933D7453-1AD2-4748-9A86-420ECACC2442}" srcOrd="0" destOrd="0" presId="urn:microsoft.com/office/officeart/2005/8/layout/hierarchy3"/>
    <dgm:cxn modelId="{256780B0-5DD4-463B-AF43-7037AA85D353}" type="presParOf" srcId="{AFF8F781-6727-436D-9581-AAE5CC7273C7}" destId="{A612027C-4134-407E-B5DC-2AC2F05B5A29}" srcOrd="1" destOrd="0" presId="urn:microsoft.com/office/officeart/2005/8/layout/hierarchy3"/>
    <dgm:cxn modelId="{7C4809BD-3A54-4C0C-93BC-EE1B96AFB808}" type="presParOf" srcId="{E27E759E-172F-45D7-B293-11B98412E531}" destId="{FA5BF06D-4645-4C2F-AB2C-FCC0C72FCA0D}" srcOrd="1" destOrd="0" presId="urn:microsoft.com/office/officeart/2005/8/layout/hierarchy3"/>
    <dgm:cxn modelId="{D4C5DD25-B301-4386-8E6F-4C0063DB383B}" type="presParOf" srcId="{FA5BF06D-4645-4C2F-AB2C-FCC0C72FCA0D}" destId="{7C4C85A9-D5FD-439F-952A-50FC14E7197F}" srcOrd="0" destOrd="0" presId="urn:microsoft.com/office/officeart/2005/8/layout/hierarchy3"/>
    <dgm:cxn modelId="{C198957F-09C7-44AB-82ED-D43CBA584FCB}" type="presParOf" srcId="{FA5BF06D-4645-4C2F-AB2C-FCC0C72FCA0D}" destId="{254EB49C-5891-4A8B-A87C-B9FB160D0C7B}" srcOrd="1" destOrd="0" presId="urn:microsoft.com/office/officeart/2005/8/layout/hierarchy3"/>
    <dgm:cxn modelId="{F40B4D39-25E2-43E4-AEDB-E709FCDA2A0A}" type="presParOf" srcId="{FA5BF06D-4645-4C2F-AB2C-FCC0C72FCA0D}" destId="{38FB5C8D-11AC-49A1-9134-067E6558F484}" srcOrd="2" destOrd="0" presId="urn:microsoft.com/office/officeart/2005/8/layout/hierarchy3"/>
    <dgm:cxn modelId="{637AE0B5-00C2-4876-A74E-2801317EAAA1}" type="presParOf" srcId="{FA5BF06D-4645-4C2F-AB2C-FCC0C72FCA0D}" destId="{32682D7D-F813-4A71-B288-1E9459A5703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3CE2D06A-8BA4-413A-BCCD-1F6FA4A2F004}"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fr-FR"/>
        </a:p>
      </dgm:t>
    </dgm:pt>
    <dgm:pt modelId="{B9A57EA7-41BD-4EEC-9345-D331D8DDDA04}">
      <dgm:prSet phldrT="[Texte]"/>
      <dgm:spPr/>
      <dgm:t>
        <a:bodyPr/>
        <a:lstStyle/>
        <a:p>
          <a:r>
            <a:rPr lang="fr-FR" b="1" dirty="0"/>
            <a:t>Lecture non fluide</a:t>
          </a:r>
        </a:p>
      </dgm:t>
    </dgm:pt>
    <dgm:pt modelId="{950A4432-45F3-4794-9FC0-BAA8B94917F6}" type="parTrans" cxnId="{56A43DD0-01B6-4452-8900-F1C9DADD9250}">
      <dgm:prSet/>
      <dgm:spPr/>
      <dgm:t>
        <a:bodyPr/>
        <a:lstStyle/>
        <a:p>
          <a:endParaRPr lang="fr-FR"/>
        </a:p>
      </dgm:t>
    </dgm:pt>
    <dgm:pt modelId="{6F6EC91F-9B27-408F-86AE-8D7F01FA65A4}" type="sibTrans" cxnId="{56A43DD0-01B6-4452-8900-F1C9DADD9250}">
      <dgm:prSet/>
      <dgm:spPr/>
      <dgm:t>
        <a:bodyPr/>
        <a:lstStyle/>
        <a:p>
          <a:endParaRPr lang="fr-FR"/>
        </a:p>
      </dgm:t>
    </dgm:pt>
    <dgm:pt modelId="{4D2B3FC6-2973-436B-BA19-3C2F4C93FB28}">
      <dgm:prSet phldrT="[Texte]" custT="1"/>
      <dgm:spPr/>
      <dgm:t>
        <a:bodyPr/>
        <a:lstStyle/>
        <a:p>
          <a:r>
            <a:rPr lang="fr-FR" sz="1400" dirty="0"/>
            <a:t>Développer le </a:t>
          </a:r>
          <a:r>
            <a:rPr lang="fr-FR" sz="1400" b="1" dirty="0"/>
            <a:t>décodage mécanique </a:t>
          </a:r>
          <a:r>
            <a:rPr lang="fr-FR" sz="1400" dirty="0"/>
            <a:t>et la lecture des mots en contexte</a:t>
          </a:r>
        </a:p>
      </dgm:t>
    </dgm:pt>
    <dgm:pt modelId="{4F5D1DF3-E95D-494B-8799-584A07511A79}" type="parTrans" cxnId="{7ED03047-D8ED-45B2-8480-FFCA6F15A8A6}">
      <dgm:prSet/>
      <dgm:spPr/>
      <dgm:t>
        <a:bodyPr/>
        <a:lstStyle/>
        <a:p>
          <a:endParaRPr lang="fr-FR"/>
        </a:p>
      </dgm:t>
    </dgm:pt>
    <dgm:pt modelId="{BEB8676B-9AC2-43FB-8053-04DD712DCAA3}" type="sibTrans" cxnId="{7ED03047-D8ED-45B2-8480-FFCA6F15A8A6}">
      <dgm:prSet/>
      <dgm:spPr/>
      <dgm:t>
        <a:bodyPr/>
        <a:lstStyle/>
        <a:p>
          <a:endParaRPr lang="fr-FR"/>
        </a:p>
      </dgm:t>
    </dgm:pt>
    <dgm:pt modelId="{9CBAE00C-7ABA-42E9-92F0-BAD3E2E760FB}">
      <dgm:prSet phldrT="[Texte]"/>
      <dgm:spPr/>
      <dgm:t>
        <a:bodyPr/>
        <a:lstStyle/>
        <a:p>
          <a:r>
            <a:rPr lang="fr-FR" b="1" dirty="0"/>
            <a:t>Conceptions erronées de l’acte de lire</a:t>
          </a:r>
        </a:p>
      </dgm:t>
    </dgm:pt>
    <dgm:pt modelId="{D211141A-BE65-4F3B-AC70-12935BAFEDBC}" type="parTrans" cxnId="{1B835B0C-E8C4-4E1D-BED3-CD0674DAEF95}">
      <dgm:prSet/>
      <dgm:spPr/>
      <dgm:t>
        <a:bodyPr/>
        <a:lstStyle/>
        <a:p>
          <a:endParaRPr lang="fr-FR"/>
        </a:p>
      </dgm:t>
    </dgm:pt>
    <dgm:pt modelId="{C2F2D08A-B0AC-49D7-8FCE-88D359702D04}" type="sibTrans" cxnId="{1B835B0C-E8C4-4E1D-BED3-CD0674DAEF95}">
      <dgm:prSet/>
      <dgm:spPr/>
      <dgm:t>
        <a:bodyPr/>
        <a:lstStyle/>
        <a:p>
          <a:endParaRPr lang="fr-FR"/>
        </a:p>
      </dgm:t>
    </dgm:pt>
    <dgm:pt modelId="{A0C78B63-B4B1-4559-A509-47E74BCA0BC6}">
      <dgm:prSet phldrT="[Texte]" custT="1"/>
      <dgm:spPr/>
      <dgm:t>
        <a:bodyPr/>
        <a:lstStyle/>
        <a:p>
          <a:pPr algn="just"/>
          <a:r>
            <a:rPr lang="fr-FR" sz="1400" dirty="0"/>
            <a:t>Mettre en évidence les </a:t>
          </a:r>
          <a:r>
            <a:rPr lang="fr-FR" sz="1400" b="1" dirty="0"/>
            <a:t>stratégies à déployer </a:t>
          </a:r>
          <a:r>
            <a:rPr lang="fr-FR" sz="1400" dirty="0"/>
            <a:t>pour accéder au sens en faisant émerger plusieurs points : la construction du sens d’un document  s’appuie sur des éléments externes et internes au texte, </a:t>
          </a:r>
          <a:r>
            <a:rPr lang="fr-FR" sz="1600" dirty="0"/>
            <a:t>emprunte</a:t>
          </a:r>
          <a:r>
            <a:rPr lang="fr-FR" sz="1400" dirty="0"/>
            <a:t> des cheminements différents selon les  élèves, n’est pas le fruit du hasard ou d’un « don »</a:t>
          </a:r>
        </a:p>
      </dgm:t>
    </dgm:pt>
    <dgm:pt modelId="{7798D9C9-9A8F-44A0-9D6C-9A358AE43732}" type="parTrans" cxnId="{7498F154-93B9-42C2-8863-71E22E5DEBE8}">
      <dgm:prSet/>
      <dgm:spPr/>
      <dgm:t>
        <a:bodyPr/>
        <a:lstStyle/>
        <a:p>
          <a:endParaRPr lang="fr-FR"/>
        </a:p>
      </dgm:t>
    </dgm:pt>
    <dgm:pt modelId="{9E84B1AD-4DD6-472B-82FA-4FC70205A358}" type="sibTrans" cxnId="{7498F154-93B9-42C2-8863-71E22E5DEBE8}">
      <dgm:prSet/>
      <dgm:spPr/>
      <dgm:t>
        <a:bodyPr/>
        <a:lstStyle/>
        <a:p>
          <a:endParaRPr lang="fr-FR"/>
        </a:p>
      </dgm:t>
    </dgm:pt>
    <dgm:pt modelId="{03E010BF-EDE3-4BDB-ACCC-51BE972CD58A}">
      <dgm:prSet phldrT="[Texte]"/>
      <dgm:spPr/>
      <dgm:t>
        <a:bodyPr/>
        <a:lstStyle/>
        <a:p>
          <a:r>
            <a:rPr lang="fr-FR" b="1" dirty="0"/>
            <a:t>Absence de projet, d’intention de lecture</a:t>
          </a:r>
        </a:p>
      </dgm:t>
    </dgm:pt>
    <dgm:pt modelId="{F35A9741-15CE-41C8-9C63-C14BE7EEB1CC}" type="parTrans" cxnId="{219983B3-3F47-42BC-B40E-235FE3EA9C81}">
      <dgm:prSet/>
      <dgm:spPr/>
      <dgm:t>
        <a:bodyPr/>
        <a:lstStyle/>
        <a:p>
          <a:endParaRPr lang="fr-FR"/>
        </a:p>
      </dgm:t>
    </dgm:pt>
    <dgm:pt modelId="{DCC8C9D6-22B6-475E-92BC-6CE933D4474A}" type="sibTrans" cxnId="{219983B3-3F47-42BC-B40E-235FE3EA9C81}">
      <dgm:prSet/>
      <dgm:spPr/>
      <dgm:t>
        <a:bodyPr/>
        <a:lstStyle/>
        <a:p>
          <a:endParaRPr lang="fr-FR"/>
        </a:p>
      </dgm:t>
    </dgm:pt>
    <dgm:pt modelId="{2198F969-89F2-4D66-A939-32A3FEFD5D88}">
      <dgm:prSet phldrT="[Texte]" custT="1"/>
      <dgm:spPr/>
      <dgm:t>
        <a:bodyPr/>
        <a:lstStyle/>
        <a:p>
          <a:pPr algn="just"/>
          <a:r>
            <a:rPr lang="fr-FR" sz="1400" dirty="0"/>
            <a:t>Mettre en place des démarches, des activités qui conduisent à une amélioration de la compréhension et de l’interprétation des textes au travers d’interactions sociales entre élèves  (</a:t>
          </a:r>
          <a:r>
            <a:rPr lang="fr-FR" sz="1400" b="1" dirty="0"/>
            <a:t>cercles de lecture, débats interprétatifs, </a:t>
          </a:r>
          <a:r>
            <a:rPr lang="fr-FR" sz="1400" dirty="0"/>
            <a:t>etc.)</a:t>
          </a:r>
        </a:p>
      </dgm:t>
    </dgm:pt>
    <dgm:pt modelId="{F22BE46F-A71C-44E4-8421-6E41DDFBD716}" type="parTrans" cxnId="{967A2497-2063-4676-A3E1-F554C3225F51}">
      <dgm:prSet/>
      <dgm:spPr/>
      <dgm:t>
        <a:bodyPr/>
        <a:lstStyle/>
        <a:p>
          <a:endParaRPr lang="fr-FR"/>
        </a:p>
      </dgm:t>
    </dgm:pt>
    <dgm:pt modelId="{565D979E-3CB5-4D28-91D2-A3D4CAEB6927}" type="sibTrans" cxnId="{967A2497-2063-4676-A3E1-F554C3225F51}">
      <dgm:prSet/>
      <dgm:spPr/>
      <dgm:t>
        <a:bodyPr/>
        <a:lstStyle/>
        <a:p>
          <a:endParaRPr lang="fr-FR"/>
        </a:p>
      </dgm:t>
    </dgm:pt>
    <dgm:pt modelId="{5A31653A-CDF0-49DD-A568-C5E70950216D}">
      <dgm:prSet/>
      <dgm:spPr/>
      <dgm:t>
        <a:bodyPr/>
        <a:lstStyle/>
        <a:p>
          <a:r>
            <a:rPr lang="fr-FR" b="1" dirty="0"/>
            <a:t>Maîtrise insuffisante des stratégies de lecture</a:t>
          </a:r>
        </a:p>
      </dgm:t>
    </dgm:pt>
    <dgm:pt modelId="{A84D0455-1A46-4BB8-BFF6-4E45E5E462B3}" type="parTrans" cxnId="{953221B4-1EB8-467C-BDA5-F12FF285B7E5}">
      <dgm:prSet/>
      <dgm:spPr/>
      <dgm:t>
        <a:bodyPr/>
        <a:lstStyle/>
        <a:p>
          <a:endParaRPr lang="fr-FR"/>
        </a:p>
      </dgm:t>
    </dgm:pt>
    <dgm:pt modelId="{42D31C60-EED6-413A-86E9-BE271786AB39}" type="sibTrans" cxnId="{953221B4-1EB8-467C-BDA5-F12FF285B7E5}">
      <dgm:prSet/>
      <dgm:spPr/>
      <dgm:t>
        <a:bodyPr/>
        <a:lstStyle/>
        <a:p>
          <a:endParaRPr lang="fr-FR"/>
        </a:p>
      </dgm:t>
    </dgm:pt>
    <dgm:pt modelId="{710C2E80-D5E5-4554-9BF2-7EB355AFF94E}">
      <dgm:prSet custT="1"/>
      <dgm:spPr/>
      <dgm:t>
        <a:bodyPr/>
        <a:lstStyle/>
        <a:p>
          <a:r>
            <a:rPr lang="fr-FR" sz="1400" dirty="0"/>
            <a:t>Concevoir des activités  qui permettent aux élèves de </a:t>
          </a:r>
          <a:r>
            <a:rPr lang="fr-FR" sz="1400" b="1" dirty="0"/>
            <a:t>comprendre comment le  sens  d’un écrit se construit </a:t>
          </a:r>
          <a:r>
            <a:rPr lang="fr-FR" sz="1400" dirty="0"/>
            <a:t>(enseignement stratégique)</a:t>
          </a:r>
        </a:p>
      </dgm:t>
    </dgm:pt>
    <dgm:pt modelId="{1C3C1953-A9CA-446E-830E-D2A086992FB3}" type="parTrans" cxnId="{62DD71E8-9CF3-43E8-AFB4-9CC80B89FC07}">
      <dgm:prSet/>
      <dgm:spPr/>
      <dgm:t>
        <a:bodyPr/>
        <a:lstStyle/>
        <a:p>
          <a:endParaRPr lang="fr-FR"/>
        </a:p>
      </dgm:t>
    </dgm:pt>
    <dgm:pt modelId="{38D3018E-043D-4290-A675-B62C9C79284A}" type="sibTrans" cxnId="{62DD71E8-9CF3-43E8-AFB4-9CC80B89FC07}">
      <dgm:prSet/>
      <dgm:spPr/>
      <dgm:t>
        <a:bodyPr/>
        <a:lstStyle/>
        <a:p>
          <a:endParaRPr lang="fr-FR"/>
        </a:p>
      </dgm:t>
    </dgm:pt>
    <dgm:pt modelId="{5455F0FA-A33F-4FA3-9D94-6DFA4258F2B1}">
      <dgm:prSet custT="1"/>
      <dgm:spPr/>
      <dgm:t>
        <a:bodyPr/>
        <a:lstStyle/>
        <a:p>
          <a:r>
            <a:rPr lang="fr-FR" sz="1400" dirty="0"/>
            <a:t>Aider l’élève à </a:t>
          </a:r>
          <a:r>
            <a:rPr lang="fr-FR" sz="1400" b="1" dirty="0"/>
            <a:t>verbaliser ses procédures, ses conceptions </a:t>
          </a:r>
          <a:r>
            <a:rPr lang="fr-FR" sz="1400" dirty="0"/>
            <a:t>en s’appuyant sur des écrits de travail</a:t>
          </a:r>
        </a:p>
        <a:p>
          <a:endParaRPr lang="fr-FR" sz="1400" dirty="0"/>
        </a:p>
      </dgm:t>
    </dgm:pt>
    <dgm:pt modelId="{1DEBFFF0-7250-41D8-80A6-89A7D74E8789}" type="sibTrans" cxnId="{4B459D2D-280B-40D7-97C9-1619B2B63A5A}">
      <dgm:prSet/>
      <dgm:spPr/>
      <dgm:t>
        <a:bodyPr/>
        <a:lstStyle/>
        <a:p>
          <a:endParaRPr lang="fr-FR"/>
        </a:p>
      </dgm:t>
    </dgm:pt>
    <dgm:pt modelId="{8F5B30F4-2274-4078-866B-FCDE483BF20D}" type="parTrans" cxnId="{4B459D2D-280B-40D7-97C9-1619B2B63A5A}">
      <dgm:prSet/>
      <dgm:spPr/>
      <dgm:t>
        <a:bodyPr/>
        <a:lstStyle/>
        <a:p>
          <a:endParaRPr lang="fr-FR"/>
        </a:p>
      </dgm:t>
    </dgm:pt>
    <dgm:pt modelId="{1597009B-2AF7-4CE4-8827-08E0683E1ECA}" type="pres">
      <dgm:prSet presAssocID="{3CE2D06A-8BA4-413A-BCCD-1F6FA4A2F004}" presName="theList" presStyleCnt="0">
        <dgm:presLayoutVars>
          <dgm:dir/>
          <dgm:animLvl val="lvl"/>
          <dgm:resizeHandles val="exact"/>
        </dgm:presLayoutVars>
      </dgm:prSet>
      <dgm:spPr/>
    </dgm:pt>
    <dgm:pt modelId="{FA1A6C3B-94BA-4BD2-9EE3-D56076649465}" type="pres">
      <dgm:prSet presAssocID="{B9A57EA7-41BD-4EEC-9345-D331D8DDDA04}" presName="compNode" presStyleCnt="0"/>
      <dgm:spPr/>
    </dgm:pt>
    <dgm:pt modelId="{80054B0E-AF33-4151-8BF0-79B4F340974A}" type="pres">
      <dgm:prSet presAssocID="{B9A57EA7-41BD-4EEC-9345-D331D8DDDA04}" presName="aNode" presStyleLbl="bgShp" presStyleIdx="0" presStyleCnt="4"/>
      <dgm:spPr/>
    </dgm:pt>
    <dgm:pt modelId="{50D7D43F-C488-4E43-AC0E-FAC2CD64CAD7}" type="pres">
      <dgm:prSet presAssocID="{B9A57EA7-41BD-4EEC-9345-D331D8DDDA04}" presName="textNode" presStyleLbl="bgShp" presStyleIdx="0" presStyleCnt="4"/>
      <dgm:spPr/>
    </dgm:pt>
    <dgm:pt modelId="{7F249354-B977-4B9E-8BF3-5AFBD7147D55}" type="pres">
      <dgm:prSet presAssocID="{B9A57EA7-41BD-4EEC-9345-D331D8DDDA04}" presName="compChildNode" presStyleCnt="0"/>
      <dgm:spPr/>
    </dgm:pt>
    <dgm:pt modelId="{8958CC71-B156-484D-8805-4CC1358D2E13}" type="pres">
      <dgm:prSet presAssocID="{B9A57EA7-41BD-4EEC-9345-D331D8DDDA04}" presName="theInnerList" presStyleCnt="0"/>
      <dgm:spPr/>
    </dgm:pt>
    <dgm:pt modelId="{1B7CA40E-0CA9-4535-988C-E062CF73746F}" type="pres">
      <dgm:prSet presAssocID="{4D2B3FC6-2973-436B-BA19-3C2F4C93FB28}" presName="childNode" presStyleLbl="node1" presStyleIdx="0" presStyleCnt="5">
        <dgm:presLayoutVars>
          <dgm:bulletEnabled val="1"/>
        </dgm:presLayoutVars>
      </dgm:prSet>
      <dgm:spPr/>
    </dgm:pt>
    <dgm:pt modelId="{03237AF6-0938-4112-8BAA-73E550ABAC2B}" type="pres">
      <dgm:prSet presAssocID="{B9A57EA7-41BD-4EEC-9345-D331D8DDDA04}" presName="aSpace" presStyleCnt="0"/>
      <dgm:spPr/>
    </dgm:pt>
    <dgm:pt modelId="{2833F620-D5F5-4506-84C6-6351F3BA1A23}" type="pres">
      <dgm:prSet presAssocID="{9CBAE00C-7ABA-42E9-92F0-BAD3E2E760FB}" presName="compNode" presStyleCnt="0"/>
      <dgm:spPr/>
    </dgm:pt>
    <dgm:pt modelId="{2DD31E45-A5AF-44E3-ABCD-300744818BB6}" type="pres">
      <dgm:prSet presAssocID="{9CBAE00C-7ABA-42E9-92F0-BAD3E2E760FB}" presName="aNode" presStyleLbl="bgShp" presStyleIdx="1" presStyleCnt="4"/>
      <dgm:spPr/>
    </dgm:pt>
    <dgm:pt modelId="{F1C275F7-E792-4B6C-A34B-4B2E44F2AC82}" type="pres">
      <dgm:prSet presAssocID="{9CBAE00C-7ABA-42E9-92F0-BAD3E2E760FB}" presName="textNode" presStyleLbl="bgShp" presStyleIdx="1" presStyleCnt="4"/>
      <dgm:spPr/>
    </dgm:pt>
    <dgm:pt modelId="{56A71565-892F-4959-B919-A2CE6151F0F9}" type="pres">
      <dgm:prSet presAssocID="{9CBAE00C-7ABA-42E9-92F0-BAD3E2E760FB}" presName="compChildNode" presStyleCnt="0"/>
      <dgm:spPr/>
    </dgm:pt>
    <dgm:pt modelId="{89196313-B82B-4288-918C-DFDCF8179D68}" type="pres">
      <dgm:prSet presAssocID="{9CBAE00C-7ABA-42E9-92F0-BAD3E2E760FB}" presName="theInnerList" presStyleCnt="0"/>
      <dgm:spPr/>
    </dgm:pt>
    <dgm:pt modelId="{327D37B3-9BD2-4334-B157-1DEACA64E7B0}" type="pres">
      <dgm:prSet presAssocID="{A0C78B63-B4B1-4559-A509-47E74BCA0BC6}" presName="childNode" presStyleLbl="node1" presStyleIdx="1" presStyleCnt="5">
        <dgm:presLayoutVars>
          <dgm:bulletEnabled val="1"/>
        </dgm:presLayoutVars>
      </dgm:prSet>
      <dgm:spPr/>
    </dgm:pt>
    <dgm:pt modelId="{A33C5BC3-8532-4738-9B27-ABC564C6E4C9}" type="pres">
      <dgm:prSet presAssocID="{9CBAE00C-7ABA-42E9-92F0-BAD3E2E760FB}" presName="aSpace" presStyleCnt="0"/>
      <dgm:spPr/>
    </dgm:pt>
    <dgm:pt modelId="{52455012-A6B0-406A-8C22-6E72F0668C83}" type="pres">
      <dgm:prSet presAssocID="{03E010BF-EDE3-4BDB-ACCC-51BE972CD58A}" presName="compNode" presStyleCnt="0"/>
      <dgm:spPr/>
    </dgm:pt>
    <dgm:pt modelId="{6C018552-E0C7-4365-846B-9B31F88E84AD}" type="pres">
      <dgm:prSet presAssocID="{03E010BF-EDE3-4BDB-ACCC-51BE972CD58A}" presName="aNode" presStyleLbl="bgShp" presStyleIdx="2" presStyleCnt="4"/>
      <dgm:spPr/>
    </dgm:pt>
    <dgm:pt modelId="{1488CFB9-414E-44A8-BEB1-1C5025204914}" type="pres">
      <dgm:prSet presAssocID="{03E010BF-EDE3-4BDB-ACCC-51BE972CD58A}" presName="textNode" presStyleLbl="bgShp" presStyleIdx="2" presStyleCnt="4"/>
      <dgm:spPr/>
    </dgm:pt>
    <dgm:pt modelId="{F39EEB27-F564-4F58-996C-211CF7A8B2BD}" type="pres">
      <dgm:prSet presAssocID="{03E010BF-EDE3-4BDB-ACCC-51BE972CD58A}" presName="compChildNode" presStyleCnt="0"/>
      <dgm:spPr/>
    </dgm:pt>
    <dgm:pt modelId="{4C00B435-8733-444C-B850-2668641D7ED4}" type="pres">
      <dgm:prSet presAssocID="{03E010BF-EDE3-4BDB-ACCC-51BE972CD58A}" presName="theInnerList" presStyleCnt="0"/>
      <dgm:spPr/>
    </dgm:pt>
    <dgm:pt modelId="{1A57D3DD-1311-40D9-943B-FF5C50658EE2}" type="pres">
      <dgm:prSet presAssocID="{2198F969-89F2-4D66-A939-32A3FEFD5D88}" presName="childNode" presStyleLbl="node1" presStyleIdx="2" presStyleCnt="5">
        <dgm:presLayoutVars>
          <dgm:bulletEnabled val="1"/>
        </dgm:presLayoutVars>
      </dgm:prSet>
      <dgm:spPr/>
    </dgm:pt>
    <dgm:pt modelId="{F0603BDA-160B-4B8F-B4D2-426354F8F4A9}" type="pres">
      <dgm:prSet presAssocID="{03E010BF-EDE3-4BDB-ACCC-51BE972CD58A}" presName="aSpace" presStyleCnt="0"/>
      <dgm:spPr/>
    </dgm:pt>
    <dgm:pt modelId="{94EEC05B-715C-49D1-9209-68BFCEF27880}" type="pres">
      <dgm:prSet presAssocID="{5A31653A-CDF0-49DD-A568-C5E70950216D}" presName="compNode" presStyleCnt="0"/>
      <dgm:spPr/>
    </dgm:pt>
    <dgm:pt modelId="{121673C3-2C52-4572-87DE-6D49C44AC117}" type="pres">
      <dgm:prSet presAssocID="{5A31653A-CDF0-49DD-A568-C5E70950216D}" presName="aNode" presStyleLbl="bgShp" presStyleIdx="3" presStyleCnt="4"/>
      <dgm:spPr/>
    </dgm:pt>
    <dgm:pt modelId="{1C694B21-5FCC-4F47-97A2-4C4D04CC2871}" type="pres">
      <dgm:prSet presAssocID="{5A31653A-CDF0-49DD-A568-C5E70950216D}" presName="textNode" presStyleLbl="bgShp" presStyleIdx="3" presStyleCnt="4"/>
      <dgm:spPr/>
    </dgm:pt>
    <dgm:pt modelId="{5BCE8C82-A017-4737-970A-48D1F1A3EFD1}" type="pres">
      <dgm:prSet presAssocID="{5A31653A-CDF0-49DD-A568-C5E70950216D}" presName="compChildNode" presStyleCnt="0"/>
      <dgm:spPr/>
    </dgm:pt>
    <dgm:pt modelId="{526AA651-9AE3-41B7-A119-E857FF069956}" type="pres">
      <dgm:prSet presAssocID="{5A31653A-CDF0-49DD-A568-C5E70950216D}" presName="theInnerList" presStyleCnt="0"/>
      <dgm:spPr/>
    </dgm:pt>
    <dgm:pt modelId="{15C8E0C5-FB35-418B-9CF0-B7A329EAECA4}" type="pres">
      <dgm:prSet presAssocID="{5455F0FA-A33F-4FA3-9D94-6DFA4258F2B1}" presName="childNode" presStyleLbl="node1" presStyleIdx="3" presStyleCnt="5">
        <dgm:presLayoutVars>
          <dgm:bulletEnabled val="1"/>
        </dgm:presLayoutVars>
      </dgm:prSet>
      <dgm:spPr/>
    </dgm:pt>
    <dgm:pt modelId="{D07499E4-FF0D-4F7B-8D59-FC4C3B079C43}" type="pres">
      <dgm:prSet presAssocID="{5455F0FA-A33F-4FA3-9D94-6DFA4258F2B1}" presName="aSpace2" presStyleCnt="0"/>
      <dgm:spPr/>
    </dgm:pt>
    <dgm:pt modelId="{19CE6D56-D408-4F06-B540-2EE74A803B7D}" type="pres">
      <dgm:prSet presAssocID="{710C2E80-D5E5-4554-9BF2-7EB355AFF94E}" presName="childNode" presStyleLbl="node1" presStyleIdx="4" presStyleCnt="5">
        <dgm:presLayoutVars>
          <dgm:bulletEnabled val="1"/>
        </dgm:presLayoutVars>
      </dgm:prSet>
      <dgm:spPr/>
    </dgm:pt>
  </dgm:ptLst>
  <dgm:cxnLst>
    <dgm:cxn modelId="{74CB6B00-4560-4CB4-BEFA-F9855F50179B}" type="presOf" srcId="{5A31653A-CDF0-49DD-A568-C5E70950216D}" destId="{1C694B21-5FCC-4F47-97A2-4C4D04CC2871}" srcOrd="1" destOrd="0" presId="urn:microsoft.com/office/officeart/2005/8/layout/lProcess2"/>
    <dgm:cxn modelId="{1B835B0C-E8C4-4E1D-BED3-CD0674DAEF95}" srcId="{3CE2D06A-8BA4-413A-BCCD-1F6FA4A2F004}" destId="{9CBAE00C-7ABA-42E9-92F0-BAD3E2E760FB}" srcOrd="1" destOrd="0" parTransId="{D211141A-BE65-4F3B-AC70-12935BAFEDBC}" sibTransId="{C2F2D08A-B0AC-49D7-8FCE-88D359702D04}"/>
    <dgm:cxn modelId="{463C501A-FD14-4C4D-8DB7-ED37EECDACBC}" type="presOf" srcId="{9CBAE00C-7ABA-42E9-92F0-BAD3E2E760FB}" destId="{2DD31E45-A5AF-44E3-ABCD-300744818BB6}" srcOrd="0" destOrd="0" presId="urn:microsoft.com/office/officeart/2005/8/layout/lProcess2"/>
    <dgm:cxn modelId="{4B459D2D-280B-40D7-97C9-1619B2B63A5A}" srcId="{5A31653A-CDF0-49DD-A568-C5E70950216D}" destId="{5455F0FA-A33F-4FA3-9D94-6DFA4258F2B1}" srcOrd="0" destOrd="0" parTransId="{8F5B30F4-2274-4078-866B-FCDE483BF20D}" sibTransId="{1DEBFFF0-7250-41D8-80A6-89A7D74E8789}"/>
    <dgm:cxn modelId="{4E4F403C-180F-4B37-86B3-C54E97CE1D74}" type="presOf" srcId="{3CE2D06A-8BA4-413A-BCCD-1F6FA4A2F004}" destId="{1597009B-2AF7-4CE4-8827-08E0683E1ECA}" srcOrd="0" destOrd="0" presId="urn:microsoft.com/office/officeart/2005/8/layout/lProcess2"/>
    <dgm:cxn modelId="{CC9A6466-6CA7-49F1-A90F-66294D1FD6BA}" type="presOf" srcId="{4D2B3FC6-2973-436B-BA19-3C2F4C93FB28}" destId="{1B7CA40E-0CA9-4535-988C-E062CF73746F}" srcOrd="0" destOrd="0" presId="urn:microsoft.com/office/officeart/2005/8/layout/lProcess2"/>
    <dgm:cxn modelId="{7ED03047-D8ED-45B2-8480-FFCA6F15A8A6}" srcId="{B9A57EA7-41BD-4EEC-9345-D331D8DDDA04}" destId="{4D2B3FC6-2973-436B-BA19-3C2F4C93FB28}" srcOrd="0" destOrd="0" parTransId="{4F5D1DF3-E95D-494B-8799-584A07511A79}" sibTransId="{BEB8676B-9AC2-43FB-8053-04DD712DCAA3}"/>
    <dgm:cxn modelId="{7498F154-93B9-42C2-8863-71E22E5DEBE8}" srcId="{9CBAE00C-7ABA-42E9-92F0-BAD3E2E760FB}" destId="{A0C78B63-B4B1-4559-A509-47E74BCA0BC6}" srcOrd="0" destOrd="0" parTransId="{7798D9C9-9A8F-44A0-9D6C-9A358AE43732}" sibTransId="{9E84B1AD-4DD6-472B-82FA-4FC70205A358}"/>
    <dgm:cxn modelId="{13ADAF79-2BDA-4EFA-9017-EE5785617B72}" type="presOf" srcId="{9CBAE00C-7ABA-42E9-92F0-BAD3E2E760FB}" destId="{F1C275F7-E792-4B6C-A34B-4B2E44F2AC82}" srcOrd="1" destOrd="0" presId="urn:microsoft.com/office/officeart/2005/8/layout/lProcess2"/>
    <dgm:cxn modelId="{CF429682-9132-4E9C-8FCC-C2E0A52AA826}" type="presOf" srcId="{B9A57EA7-41BD-4EEC-9345-D331D8DDDA04}" destId="{50D7D43F-C488-4E43-AC0E-FAC2CD64CAD7}" srcOrd="1" destOrd="0" presId="urn:microsoft.com/office/officeart/2005/8/layout/lProcess2"/>
    <dgm:cxn modelId="{2314668E-B5DE-49CF-BBDF-11EB3FC96BC2}" type="presOf" srcId="{03E010BF-EDE3-4BDB-ACCC-51BE972CD58A}" destId="{1488CFB9-414E-44A8-BEB1-1C5025204914}" srcOrd="1" destOrd="0" presId="urn:microsoft.com/office/officeart/2005/8/layout/lProcess2"/>
    <dgm:cxn modelId="{9200F591-24BC-4708-BD9F-3DB71CA4CDCF}" type="presOf" srcId="{A0C78B63-B4B1-4559-A509-47E74BCA0BC6}" destId="{327D37B3-9BD2-4334-B157-1DEACA64E7B0}" srcOrd="0" destOrd="0" presId="urn:microsoft.com/office/officeart/2005/8/layout/lProcess2"/>
    <dgm:cxn modelId="{967A2497-2063-4676-A3E1-F554C3225F51}" srcId="{03E010BF-EDE3-4BDB-ACCC-51BE972CD58A}" destId="{2198F969-89F2-4D66-A939-32A3FEFD5D88}" srcOrd="0" destOrd="0" parTransId="{F22BE46F-A71C-44E4-8421-6E41DDFBD716}" sibTransId="{565D979E-3CB5-4D28-91D2-A3D4CAEB6927}"/>
    <dgm:cxn modelId="{219983B3-3F47-42BC-B40E-235FE3EA9C81}" srcId="{3CE2D06A-8BA4-413A-BCCD-1F6FA4A2F004}" destId="{03E010BF-EDE3-4BDB-ACCC-51BE972CD58A}" srcOrd="2" destOrd="0" parTransId="{F35A9741-15CE-41C8-9C63-C14BE7EEB1CC}" sibTransId="{DCC8C9D6-22B6-475E-92BC-6CE933D4474A}"/>
    <dgm:cxn modelId="{953221B4-1EB8-467C-BDA5-F12FF285B7E5}" srcId="{3CE2D06A-8BA4-413A-BCCD-1F6FA4A2F004}" destId="{5A31653A-CDF0-49DD-A568-C5E70950216D}" srcOrd="3" destOrd="0" parTransId="{A84D0455-1A46-4BB8-BFF6-4E45E5E462B3}" sibTransId="{42D31C60-EED6-413A-86E9-BE271786AB39}"/>
    <dgm:cxn modelId="{978AA8BE-1CDF-43FB-A335-F1B86AE6251E}" type="presOf" srcId="{B9A57EA7-41BD-4EEC-9345-D331D8DDDA04}" destId="{80054B0E-AF33-4151-8BF0-79B4F340974A}" srcOrd="0" destOrd="0" presId="urn:microsoft.com/office/officeart/2005/8/layout/lProcess2"/>
    <dgm:cxn modelId="{B21359C2-64C9-40B6-9572-5BFD9BC75105}" type="presOf" srcId="{5455F0FA-A33F-4FA3-9D94-6DFA4258F2B1}" destId="{15C8E0C5-FB35-418B-9CF0-B7A329EAECA4}" srcOrd="0" destOrd="0" presId="urn:microsoft.com/office/officeart/2005/8/layout/lProcess2"/>
    <dgm:cxn modelId="{B494CACD-036B-4A01-AE3F-0E11ACE80FAA}" type="presOf" srcId="{710C2E80-D5E5-4554-9BF2-7EB355AFF94E}" destId="{19CE6D56-D408-4F06-B540-2EE74A803B7D}" srcOrd="0" destOrd="0" presId="urn:microsoft.com/office/officeart/2005/8/layout/lProcess2"/>
    <dgm:cxn modelId="{56A43DD0-01B6-4452-8900-F1C9DADD9250}" srcId="{3CE2D06A-8BA4-413A-BCCD-1F6FA4A2F004}" destId="{B9A57EA7-41BD-4EEC-9345-D331D8DDDA04}" srcOrd="0" destOrd="0" parTransId="{950A4432-45F3-4794-9FC0-BAA8B94917F6}" sibTransId="{6F6EC91F-9B27-408F-86AE-8D7F01FA65A4}"/>
    <dgm:cxn modelId="{62DD71E8-9CF3-43E8-AFB4-9CC80B89FC07}" srcId="{5A31653A-CDF0-49DD-A568-C5E70950216D}" destId="{710C2E80-D5E5-4554-9BF2-7EB355AFF94E}" srcOrd="1" destOrd="0" parTransId="{1C3C1953-A9CA-446E-830E-D2A086992FB3}" sibTransId="{38D3018E-043D-4290-A675-B62C9C79284A}"/>
    <dgm:cxn modelId="{AD9561EC-B64E-47EE-A13A-4285D881BEB4}" type="presOf" srcId="{2198F969-89F2-4D66-A939-32A3FEFD5D88}" destId="{1A57D3DD-1311-40D9-943B-FF5C50658EE2}" srcOrd="0" destOrd="0" presId="urn:microsoft.com/office/officeart/2005/8/layout/lProcess2"/>
    <dgm:cxn modelId="{13F65AF2-2C02-4206-BAC3-FACFCCADD618}" type="presOf" srcId="{5A31653A-CDF0-49DD-A568-C5E70950216D}" destId="{121673C3-2C52-4572-87DE-6D49C44AC117}" srcOrd="0" destOrd="0" presId="urn:microsoft.com/office/officeart/2005/8/layout/lProcess2"/>
    <dgm:cxn modelId="{63CB8CFC-EC19-4769-87E3-DBC2487EA34C}" type="presOf" srcId="{03E010BF-EDE3-4BDB-ACCC-51BE972CD58A}" destId="{6C018552-E0C7-4365-846B-9B31F88E84AD}" srcOrd="0" destOrd="0" presId="urn:microsoft.com/office/officeart/2005/8/layout/lProcess2"/>
    <dgm:cxn modelId="{1FBD9F24-033D-4705-A2F6-1AE5D95B03E1}" type="presParOf" srcId="{1597009B-2AF7-4CE4-8827-08E0683E1ECA}" destId="{FA1A6C3B-94BA-4BD2-9EE3-D56076649465}" srcOrd="0" destOrd="0" presId="urn:microsoft.com/office/officeart/2005/8/layout/lProcess2"/>
    <dgm:cxn modelId="{3FC7574E-DC2F-424F-A897-D53D55D70F66}" type="presParOf" srcId="{FA1A6C3B-94BA-4BD2-9EE3-D56076649465}" destId="{80054B0E-AF33-4151-8BF0-79B4F340974A}" srcOrd="0" destOrd="0" presId="urn:microsoft.com/office/officeart/2005/8/layout/lProcess2"/>
    <dgm:cxn modelId="{D74FBBD2-FA93-4968-B6B2-00A886375B27}" type="presParOf" srcId="{FA1A6C3B-94BA-4BD2-9EE3-D56076649465}" destId="{50D7D43F-C488-4E43-AC0E-FAC2CD64CAD7}" srcOrd="1" destOrd="0" presId="urn:microsoft.com/office/officeart/2005/8/layout/lProcess2"/>
    <dgm:cxn modelId="{25C61C2E-88E3-45A3-87A9-D0C33940D4DB}" type="presParOf" srcId="{FA1A6C3B-94BA-4BD2-9EE3-D56076649465}" destId="{7F249354-B977-4B9E-8BF3-5AFBD7147D55}" srcOrd="2" destOrd="0" presId="urn:microsoft.com/office/officeart/2005/8/layout/lProcess2"/>
    <dgm:cxn modelId="{21025A17-C63C-443E-992D-25190CA33413}" type="presParOf" srcId="{7F249354-B977-4B9E-8BF3-5AFBD7147D55}" destId="{8958CC71-B156-484D-8805-4CC1358D2E13}" srcOrd="0" destOrd="0" presId="urn:microsoft.com/office/officeart/2005/8/layout/lProcess2"/>
    <dgm:cxn modelId="{7F2C2E14-1867-4EA3-B679-023EEDEF7F5B}" type="presParOf" srcId="{8958CC71-B156-484D-8805-4CC1358D2E13}" destId="{1B7CA40E-0CA9-4535-988C-E062CF73746F}" srcOrd="0" destOrd="0" presId="urn:microsoft.com/office/officeart/2005/8/layout/lProcess2"/>
    <dgm:cxn modelId="{457CAAD3-64B4-4673-A3A7-B18A54A340D2}" type="presParOf" srcId="{1597009B-2AF7-4CE4-8827-08E0683E1ECA}" destId="{03237AF6-0938-4112-8BAA-73E550ABAC2B}" srcOrd="1" destOrd="0" presId="urn:microsoft.com/office/officeart/2005/8/layout/lProcess2"/>
    <dgm:cxn modelId="{1A697543-111E-456C-A80F-B88F3F961D0F}" type="presParOf" srcId="{1597009B-2AF7-4CE4-8827-08E0683E1ECA}" destId="{2833F620-D5F5-4506-84C6-6351F3BA1A23}" srcOrd="2" destOrd="0" presId="urn:microsoft.com/office/officeart/2005/8/layout/lProcess2"/>
    <dgm:cxn modelId="{47B85CE5-157A-4978-8AE9-28C5EDDBF1A7}" type="presParOf" srcId="{2833F620-D5F5-4506-84C6-6351F3BA1A23}" destId="{2DD31E45-A5AF-44E3-ABCD-300744818BB6}" srcOrd="0" destOrd="0" presId="urn:microsoft.com/office/officeart/2005/8/layout/lProcess2"/>
    <dgm:cxn modelId="{FFD78C58-A020-48CC-9BB3-AB40FDA8845A}" type="presParOf" srcId="{2833F620-D5F5-4506-84C6-6351F3BA1A23}" destId="{F1C275F7-E792-4B6C-A34B-4B2E44F2AC82}" srcOrd="1" destOrd="0" presId="urn:microsoft.com/office/officeart/2005/8/layout/lProcess2"/>
    <dgm:cxn modelId="{BD008490-63E3-4073-BF1D-21C19C4AA345}" type="presParOf" srcId="{2833F620-D5F5-4506-84C6-6351F3BA1A23}" destId="{56A71565-892F-4959-B919-A2CE6151F0F9}" srcOrd="2" destOrd="0" presId="urn:microsoft.com/office/officeart/2005/8/layout/lProcess2"/>
    <dgm:cxn modelId="{B46DF90B-8AFC-4ABA-BCA7-8513D02B7DB0}" type="presParOf" srcId="{56A71565-892F-4959-B919-A2CE6151F0F9}" destId="{89196313-B82B-4288-918C-DFDCF8179D68}" srcOrd="0" destOrd="0" presId="urn:microsoft.com/office/officeart/2005/8/layout/lProcess2"/>
    <dgm:cxn modelId="{A0F3FBF6-6D02-41FE-A9C1-132DA1933D46}" type="presParOf" srcId="{89196313-B82B-4288-918C-DFDCF8179D68}" destId="{327D37B3-9BD2-4334-B157-1DEACA64E7B0}" srcOrd="0" destOrd="0" presId="urn:microsoft.com/office/officeart/2005/8/layout/lProcess2"/>
    <dgm:cxn modelId="{B5A5230C-4120-46FE-8045-EF2115F82FB9}" type="presParOf" srcId="{1597009B-2AF7-4CE4-8827-08E0683E1ECA}" destId="{A33C5BC3-8532-4738-9B27-ABC564C6E4C9}" srcOrd="3" destOrd="0" presId="urn:microsoft.com/office/officeart/2005/8/layout/lProcess2"/>
    <dgm:cxn modelId="{A97DCB5A-53F4-4FD3-9757-1954F61A4B32}" type="presParOf" srcId="{1597009B-2AF7-4CE4-8827-08E0683E1ECA}" destId="{52455012-A6B0-406A-8C22-6E72F0668C83}" srcOrd="4" destOrd="0" presId="urn:microsoft.com/office/officeart/2005/8/layout/lProcess2"/>
    <dgm:cxn modelId="{86445486-B0D2-4293-8D70-2C2F354D8613}" type="presParOf" srcId="{52455012-A6B0-406A-8C22-6E72F0668C83}" destId="{6C018552-E0C7-4365-846B-9B31F88E84AD}" srcOrd="0" destOrd="0" presId="urn:microsoft.com/office/officeart/2005/8/layout/lProcess2"/>
    <dgm:cxn modelId="{7EE77614-1245-43E5-84ED-6E788970DC00}" type="presParOf" srcId="{52455012-A6B0-406A-8C22-6E72F0668C83}" destId="{1488CFB9-414E-44A8-BEB1-1C5025204914}" srcOrd="1" destOrd="0" presId="urn:microsoft.com/office/officeart/2005/8/layout/lProcess2"/>
    <dgm:cxn modelId="{2EC4C7F6-9C05-4831-8E36-C57635356848}" type="presParOf" srcId="{52455012-A6B0-406A-8C22-6E72F0668C83}" destId="{F39EEB27-F564-4F58-996C-211CF7A8B2BD}" srcOrd="2" destOrd="0" presId="urn:microsoft.com/office/officeart/2005/8/layout/lProcess2"/>
    <dgm:cxn modelId="{AE3CC1A0-124F-4ADA-891D-5C4DA1FF197A}" type="presParOf" srcId="{F39EEB27-F564-4F58-996C-211CF7A8B2BD}" destId="{4C00B435-8733-444C-B850-2668641D7ED4}" srcOrd="0" destOrd="0" presId="urn:microsoft.com/office/officeart/2005/8/layout/lProcess2"/>
    <dgm:cxn modelId="{67018161-FD0F-4B94-82A3-ABDFEEE813EA}" type="presParOf" srcId="{4C00B435-8733-444C-B850-2668641D7ED4}" destId="{1A57D3DD-1311-40D9-943B-FF5C50658EE2}" srcOrd="0" destOrd="0" presId="urn:microsoft.com/office/officeart/2005/8/layout/lProcess2"/>
    <dgm:cxn modelId="{AFE51D8A-691E-42F2-A0DC-386AAF280425}" type="presParOf" srcId="{1597009B-2AF7-4CE4-8827-08E0683E1ECA}" destId="{F0603BDA-160B-4B8F-B4D2-426354F8F4A9}" srcOrd="5" destOrd="0" presId="urn:microsoft.com/office/officeart/2005/8/layout/lProcess2"/>
    <dgm:cxn modelId="{C3C79637-1C4F-4E42-9B2E-1F7705C4B7F0}" type="presParOf" srcId="{1597009B-2AF7-4CE4-8827-08E0683E1ECA}" destId="{94EEC05B-715C-49D1-9209-68BFCEF27880}" srcOrd="6" destOrd="0" presId="urn:microsoft.com/office/officeart/2005/8/layout/lProcess2"/>
    <dgm:cxn modelId="{FF6240D2-FAB5-45F1-B135-2E8F51D43794}" type="presParOf" srcId="{94EEC05B-715C-49D1-9209-68BFCEF27880}" destId="{121673C3-2C52-4572-87DE-6D49C44AC117}" srcOrd="0" destOrd="0" presId="urn:microsoft.com/office/officeart/2005/8/layout/lProcess2"/>
    <dgm:cxn modelId="{A041F581-6C40-4618-9683-65DDFB19BA33}" type="presParOf" srcId="{94EEC05B-715C-49D1-9209-68BFCEF27880}" destId="{1C694B21-5FCC-4F47-97A2-4C4D04CC2871}" srcOrd="1" destOrd="0" presId="urn:microsoft.com/office/officeart/2005/8/layout/lProcess2"/>
    <dgm:cxn modelId="{29520402-C40F-4006-8114-E31EB6ED3228}" type="presParOf" srcId="{94EEC05B-715C-49D1-9209-68BFCEF27880}" destId="{5BCE8C82-A017-4737-970A-48D1F1A3EFD1}" srcOrd="2" destOrd="0" presId="urn:microsoft.com/office/officeart/2005/8/layout/lProcess2"/>
    <dgm:cxn modelId="{A232EDB2-3C06-4BBA-8F44-1D5F6EAFB95A}" type="presParOf" srcId="{5BCE8C82-A017-4737-970A-48D1F1A3EFD1}" destId="{526AA651-9AE3-41B7-A119-E857FF069956}" srcOrd="0" destOrd="0" presId="urn:microsoft.com/office/officeart/2005/8/layout/lProcess2"/>
    <dgm:cxn modelId="{B34C797B-CFE3-4DAD-9E51-AB09231F9F0F}" type="presParOf" srcId="{526AA651-9AE3-41B7-A119-E857FF069956}" destId="{15C8E0C5-FB35-418B-9CF0-B7A329EAECA4}" srcOrd="0" destOrd="0" presId="urn:microsoft.com/office/officeart/2005/8/layout/lProcess2"/>
    <dgm:cxn modelId="{9F748129-8D0A-48AF-8E85-C5ABC6F41357}" type="presParOf" srcId="{526AA651-9AE3-41B7-A119-E857FF069956}" destId="{D07499E4-FF0D-4F7B-8D59-FC4C3B079C43}" srcOrd="1" destOrd="0" presId="urn:microsoft.com/office/officeart/2005/8/layout/lProcess2"/>
    <dgm:cxn modelId="{825C867E-EC21-4404-BC0B-01A0FD5512B3}" type="presParOf" srcId="{526AA651-9AE3-41B7-A119-E857FF069956}" destId="{19CE6D56-D408-4F06-B540-2EE74A803B7D}"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385D8E-B966-4557-B76C-D6107377BE35}"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fr-FR"/>
        </a:p>
      </dgm:t>
    </dgm:pt>
    <dgm:pt modelId="{CEDFE41E-B66C-4E4C-89F2-2F6C51FF4B8F}">
      <dgm:prSet phldrT="[Texte]"/>
      <dgm:spPr/>
      <dgm:t>
        <a:bodyPr/>
        <a:lstStyle/>
        <a:p>
          <a:r>
            <a:rPr lang="fr-FR" dirty="0"/>
            <a:t>Comprendre un texte littéraire</a:t>
          </a:r>
        </a:p>
        <a:p>
          <a:r>
            <a:rPr lang="fr-FR" dirty="0"/>
            <a:t>et se l’approprier</a:t>
          </a:r>
        </a:p>
      </dgm:t>
    </dgm:pt>
    <dgm:pt modelId="{48143AE3-DF3C-4E54-9862-6C5C807F2481}" type="parTrans" cxnId="{2E8B999F-90BB-4287-8929-8D6F78A4B990}">
      <dgm:prSet/>
      <dgm:spPr/>
      <dgm:t>
        <a:bodyPr/>
        <a:lstStyle/>
        <a:p>
          <a:endParaRPr lang="fr-FR"/>
        </a:p>
      </dgm:t>
    </dgm:pt>
    <dgm:pt modelId="{F24C6278-A3A3-4963-95FD-BA6C8CBCFB67}" type="sibTrans" cxnId="{2E8B999F-90BB-4287-8929-8D6F78A4B990}">
      <dgm:prSet/>
      <dgm:spPr/>
      <dgm:t>
        <a:bodyPr/>
        <a:lstStyle/>
        <a:p>
          <a:endParaRPr lang="fr-FR"/>
        </a:p>
      </dgm:t>
    </dgm:pt>
    <dgm:pt modelId="{C9CB545E-3E72-43C5-B8F8-CDB306C28E49}">
      <dgm:prSet phldrT="[Texte]"/>
      <dgm:spPr/>
      <dgm:t>
        <a:bodyPr/>
        <a:lstStyle/>
        <a:p>
          <a:r>
            <a:rPr lang="fr-FR" dirty="0"/>
            <a:t>Écouter pour comprendre un message oral, un propos, un discours, un texte lu</a:t>
          </a:r>
        </a:p>
      </dgm:t>
    </dgm:pt>
    <dgm:pt modelId="{EAF88A9F-7F4C-4923-BB5F-A1B58978B7E5}" type="parTrans" cxnId="{D53CABBC-9166-4A05-80D7-4D1D9AB419B4}">
      <dgm:prSet/>
      <dgm:spPr/>
      <dgm:t>
        <a:bodyPr/>
        <a:lstStyle/>
        <a:p>
          <a:endParaRPr lang="fr-FR"/>
        </a:p>
      </dgm:t>
    </dgm:pt>
    <dgm:pt modelId="{36D25750-497D-49AD-A421-C5BAEB990D57}" type="sibTrans" cxnId="{D53CABBC-9166-4A05-80D7-4D1D9AB419B4}">
      <dgm:prSet/>
      <dgm:spPr/>
      <dgm:t>
        <a:bodyPr/>
        <a:lstStyle/>
        <a:p>
          <a:endParaRPr lang="fr-FR"/>
        </a:p>
      </dgm:t>
    </dgm:pt>
    <dgm:pt modelId="{D686431B-AF85-4322-A164-F136B34B5941}">
      <dgm:prSet phldrT="[Texte]"/>
      <dgm:spPr/>
      <dgm:t>
        <a:bodyPr/>
        <a:lstStyle/>
        <a:p>
          <a:r>
            <a:rPr lang="fr-FR" dirty="0"/>
            <a:t>Maîtriser la forme des mots</a:t>
          </a:r>
        </a:p>
        <a:p>
          <a:r>
            <a:rPr lang="fr-FR" dirty="0"/>
            <a:t>en lien avec la syntaxe</a:t>
          </a:r>
        </a:p>
      </dgm:t>
    </dgm:pt>
    <dgm:pt modelId="{E2557127-96D3-4DA7-9354-ABDC6CD83C90}" type="parTrans" cxnId="{14A87282-52C7-4415-963D-661B8971A2AF}">
      <dgm:prSet/>
      <dgm:spPr/>
      <dgm:t>
        <a:bodyPr/>
        <a:lstStyle/>
        <a:p>
          <a:endParaRPr lang="fr-FR"/>
        </a:p>
      </dgm:t>
    </dgm:pt>
    <dgm:pt modelId="{F1434E1F-4B54-45C4-89A9-99B0ECBB70F9}" type="sibTrans" cxnId="{14A87282-52C7-4415-963D-661B8971A2AF}">
      <dgm:prSet/>
      <dgm:spPr/>
      <dgm:t>
        <a:bodyPr/>
        <a:lstStyle/>
        <a:p>
          <a:endParaRPr lang="fr-FR"/>
        </a:p>
      </dgm:t>
    </dgm:pt>
    <dgm:pt modelId="{3916A70C-0398-424D-ABD2-1250CCA87FC7}">
      <dgm:prSet phldrT="[Texte]"/>
      <dgm:spPr/>
      <dgm:t>
        <a:bodyPr/>
        <a:lstStyle/>
        <a:p>
          <a:r>
            <a:rPr lang="fr-FR" dirty="0"/>
            <a:t>Acquérir la structure et le sens des mots</a:t>
          </a:r>
        </a:p>
      </dgm:t>
    </dgm:pt>
    <dgm:pt modelId="{40BEF813-A7EB-4B51-A37B-8007FDB0C441}" type="parTrans" cxnId="{29EBCCD7-46A8-477C-9FAE-EC07532EB7FF}">
      <dgm:prSet/>
      <dgm:spPr/>
      <dgm:t>
        <a:bodyPr/>
        <a:lstStyle/>
        <a:p>
          <a:endParaRPr lang="fr-FR"/>
        </a:p>
      </dgm:t>
    </dgm:pt>
    <dgm:pt modelId="{EA7555AD-9DFB-4955-A7C9-65A6F11FE138}" type="sibTrans" cxnId="{29EBCCD7-46A8-477C-9FAE-EC07532EB7FF}">
      <dgm:prSet/>
      <dgm:spPr/>
      <dgm:t>
        <a:bodyPr/>
        <a:lstStyle/>
        <a:p>
          <a:endParaRPr lang="fr-FR"/>
        </a:p>
      </dgm:t>
    </dgm:pt>
    <dgm:pt modelId="{3F62F15C-D966-49F6-B0B8-9A15FB247250}">
      <dgm:prSet phldrT="[Texte]"/>
      <dgm:spPr/>
      <dgm:t>
        <a:bodyPr/>
        <a:lstStyle/>
        <a:p>
          <a:r>
            <a:rPr lang="fr-FR" dirty="0"/>
            <a:t>Identifier les constituants</a:t>
          </a:r>
        </a:p>
        <a:p>
          <a:r>
            <a:rPr lang="fr-FR" dirty="0"/>
            <a:t>d’une phrase simple</a:t>
          </a:r>
        </a:p>
      </dgm:t>
    </dgm:pt>
    <dgm:pt modelId="{65AC8C1B-7575-4B02-8BA6-051723BB5B1D}" type="parTrans" cxnId="{3DBC0199-77AA-4F0E-AD31-2AA5EDE16745}">
      <dgm:prSet/>
      <dgm:spPr/>
      <dgm:t>
        <a:bodyPr/>
        <a:lstStyle/>
        <a:p>
          <a:endParaRPr lang="fr-FR"/>
        </a:p>
      </dgm:t>
    </dgm:pt>
    <dgm:pt modelId="{2A313D26-544C-4915-BC3F-64A1769D7C5B}" type="sibTrans" cxnId="{3DBC0199-77AA-4F0E-AD31-2AA5EDE16745}">
      <dgm:prSet/>
      <dgm:spPr/>
      <dgm:t>
        <a:bodyPr/>
        <a:lstStyle/>
        <a:p>
          <a:endParaRPr lang="fr-FR"/>
        </a:p>
      </dgm:t>
    </dgm:pt>
    <dgm:pt modelId="{0AA93B22-13F5-4775-88CE-987109C30282}">
      <dgm:prSet/>
      <dgm:spPr/>
      <dgm:t>
        <a:bodyPr/>
        <a:lstStyle/>
        <a:p>
          <a:r>
            <a:rPr lang="fr-FR" dirty="0"/>
            <a:t>Reconnaître le verbe, son fonctionnement et sa morphologie</a:t>
          </a:r>
        </a:p>
      </dgm:t>
    </dgm:pt>
    <dgm:pt modelId="{2C9EDC56-772A-4C04-B0BE-56AD9A9449AE}" type="parTrans" cxnId="{441EEF69-E375-4469-887A-7D7E6FDF558C}">
      <dgm:prSet/>
      <dgm:spPr/>
      <dgm:t>
        <a:bodyPr/>
        <a:lstStyle/>
        <a:p>
          <a:endParaRPr lang="fr-FR"/>
        </a:p>
      </dgm:t>
    </dgm:pt>
    <dgm:pt modelId="{5C315B94-219F-4EF6-B63C-8892DB9FF21D}" type="sibTrans" cxnId="{441EEF69-E375-4469-887A-7D7E6FDF558C}">
      <dgm:prSet/>
      <dgm:spPr/>
      <dgm:t>
        <a:bodyPr/>
        <a:lstStyle/>
        <a:p>
          <a:endParaRPr lang="fr-FR"/>
        </a:p>
      </dgm:t>
    </dgm:pt>
    <dgm:pt modelId="{FACE3C42-B0B7-4E25-8AB9-2942FF55F3FC}" type="pres">
      <dgm:prSet presAssocID="{08385D8E-B966-4557-B76C-D6107377BE35}" presName="diagram" presStyleCnt="0">
        <dgm:presLayoutVars>
          <dgm:dir/>
          <dgm:resizeHandles val="exact"/>
        </dgm:presLayoutVars>
      </dgm:prSet>
      <dgm:spPr/>
    </dgm:pt>
    <dgm:pt modelId="{6F317AE8-C811-4574-876A-FCCAB1B9D121}" type="pres">
      <dgm:prSet presAssocID="{CEDFE41E-B66C-4E4C-89F2-2F6C51FF4B8F}" presName="node" presStyleLbl="node1" presStyleIdx="0" presStyleCnt="6">
        <dgm:presLayoutVars>
          <dgm:bulletEnabled val="1"/>
        </dgm:presLayoutVars>
      </dgm:prSet>
      <dgm:spPr/>
    </dgm:pt>
    <dgm:pt modelId="{8A4FDF20-4985-414C-AB35-9E466D8F2F0C}" type="pres">
      <dgm:prSet presAssocID="{F24C6278-A3A3-4963-95FD-BA6C8CBCFB67}" presName="sibTrans" presStyleCnt="0"/>
      <dgm:spPr/>
    </dgm:pt>
    <dgm:pt modelId="{27313158-42B9-4A49-B561-828D071CC464}" type="pres">
      <dgm:prSet presAssocID="{C9CB545E-3E72-43C5-B8F8-CDB306C28E49}" presName="node" presStyleLbl="node1" presStyleIdx="1" presStyleCnt="6">
        <dgm:presLayoutVars>
          <dgm:bulletEnabled val="1"/>
        </dgm:presLayoutVars>
      </dgm:prSet>
      <dgm:spPr/>
    </dgm:pt>
    <dgm:pt modelId="{0553D1FA-285C-44BC-B871-AD1741ACB401}" type="pres">
      <dgm:prSet presAssocID="{36D25750-497D-49AD-A421-C5BAEB990D57}" presName="sibTrans" presStyleCnt="0"/>
      <dgm:spPr/>
    </dgm:pt>
    <dgm:pt modelId="{35EF2C83-A980-40E1-AA97-3D78E026E04F}" type="pres">
      <dgm:prSet presAssocID="{D686431B-AF85-4322-A164-F136B34B5941}" presName="node" presStyleLbl="node1" presStyleIdx="2" presStyleCnt="6">
        <dgm:presLayoutVars>
          <dgm:bulletEnabled val="1"/>
        </dgm:presLayoutVars>
      </dgm:prSet>
      <dgm:spPr/>
    </dgm:pt>
    <dgm:pt modelId="{CABD878F-23AB-4802-9165-AA59B3037BA7}" type="pres">
      <dgm:prSet presAssocID="{F1434E1F-4B54-45C4-89A9-99B0ECBB70F9}" presName="sibTrans" presStyleCnt="0"/>
      <dgm:spPr/>
    </dgm:pt>
    <dgm:pt modelId="{C31E4E06-8943-4B7D-B46D-7D44F8F5DC42}" type="pres">
      <dgm:prSet presAssocID="{3916A70C-0398-424D-ABD2-1250CCA87FC7}" presName="node" presStyleLbl="node1" presStyleIdx="3" presStyleCnt="6">
        <dgm:presLayoutVars>
          <dgm:bulletEnabled val="1"/>
        </dgm:presLayoutVars>
      </dgm:prSet>
      <dgm:spPr/>
    </dgm:pt>
    <dgm:pt modelId="{44FC7B38-A6C1-42AD-AD19-943088C6FCDF}" type="pres">
      <dgm:prSet presAssocID="{EA7555AD-9DFB-4955-A7C9-65A6F11FE138}" presName="sibTrans" presStyleCnt="0"/>
      <dgm:spPr/>
    </dgm:pt>
    <dgm:pt modelId="{BF7253C9-2C3B-4CA0-8DD8-3C488CACB23C}" type="pres">
      <dgm:prSet presAssocID="{3F62F15C-D966-49F6-B0B8-9A15FB247250}" presName="node" presStyleLbl="node1" presStyleIdx="4" presStyleCnt="6">
        <dgm:presLayoutVars>
          <dgm:bulletEnabled val="1"/>
        </dgm:presLayoutVars>
      </dgm:prSet>
      <dgm:spPr/>
    </dgm:pt>
    <dgm:pt modelId="{2BF4FBFB-3FAF-4393-B155-FF83F802E78A}" type="pres">
      <dgm:prSet presAssocID="{2A313D26-544C-4915-BC3F-64A1769D7C5B}" presName="sibTrans" presStyleCnt="0"/>
      <dgm:spPr/>
    </dgm:pt>
    <dgm:pt modelId="{FB9DCE31-00A0-4EAE-9B8D-5E5F30431366}" type="pres">
      <dgm:prSet presAssocID="{0AA93B22-13F5-4775-88CE-987109C30282}" presName="node" presStyleLbl="node1" presStyleIdx="5" presStyleCnt="6">
        <dgm:presLayoutVars>
          <dgm:bulletEnabled val="1"/>
        </dgm:presLayoutVars>
      </dgm:prSet>
      <dgm:spPr/>
    </dgm:pt>
  </dgm:ptLst>
  <dgm:cxnLst>
    <dgm:cxn modelId="{C4969D2F-E815-4AD1-A700-43873D936677}" type="presOf" srcId="{CEDFE41E-B66C-4E4C-89F2-2F6C51FF4B8F}" destId="{6F317AE8-C811-4574-876A-FCCAB1B9D121}" srcOrd="0" destOrd="0" presId="urn:microsoft.com/office/officeart/2005/8/layout/default"/>
    <dgm:cxn modelId="{8F645743-7337-4611-A43A-65A0E4EFF162}" type="presOf" srcId="{C9CB545E-3E72-43C5-B8F8-CDB306C28E49}" destId="{27313158-42B9-4A49-B561-828D071CC464}" srcOrd="0" destOrd="0" presId="urn:microsoft.com/office/officeart/2005/8/layout/default"/>
    <dgm:cxn modelId="{441EEF69-E375-4469-887A-7D7E6FDF558C}" srcId="{08385D8E-B966-4557-B76C-D6107377BE35}" destId="{0AA93B22-13F5-4775-88CE-987109C30282}" srcOrd="5" destOrd="0" parTransId="{2C9EDC56-772A-4C04-B0BE-56AD9A9449AE}" sibTransId="{5C315B94-219F-4EF6-B63C-8892DB9FF21D}"/>
    <dgm:cxn modelId="{14A87282-52C7-4415-963D-661B8971A2AF}" srcId="{08385D8E-B966-4557-B76C-D6107377BE35}" destId="{D686431B-AF85-4322-A164-F136B34B5941}" srcOrd="2" destOrd="0" parTransId="{E2557127-96D3-4DA7-9354-ABDC6CD83C90}" sibTransId="{F1434E1F-4B54-45C4-89A9-99B0ECBB70F9}"/>
    <dgm:cxn modelId="{3DBC0199-77AA-4F0E-AD31-2AA5EDE16745}" srcId="{08385D8E-B966-4557-B76C-D6107377BE35}" destId="{3F62F15C-D966-49F6-B0B8-9A15FB247250}" srcOrd="4" destOrd="0" parTransId="{65AC8C1B-7575-4B02-8BA6-051723BB5B1D}" sibTransId="{2A313D26-544C-4915-BC3F-64A1769D7C5B}"/>
    <dgm:cxn modelId="{8848D899-DBCD-4076-AA99-751F906AB6CF}" type="presOf" srcId="{3F62F15C-D966-49F6-B0B8-9A15FB247250}" destId="{BF7253C9-2C3B-4CA0-8DD8-3C488CACB23C}" srcOrd="0" destOrd="0" presId="urn:microsoft.com/office/officeart/2005/8/layout/default"/>
    <dgm:cxn modelId="{2E8B999F-90BB-4287-8929-8D6F78A4B990}" srcId="{08385D8E-B966-4557-B76C-D6107377BE35}" destId="{CEDFE41E-B66C-4E4C-89F2-2F6C51FF4B8F}" srcOrd="0" destOrd="0" parTransId="{48143AE3-DF3C-4E54-9862-6C5C807F2481}" sibTransId="{F24C6278-A3A3-4963-95FD-BA6C8CBCFB67}"/>
    <dgm:cxn modelId="{0F82B3B7-8925-46BC-8763-DD2EEF2C7A40}" type="presOf" srcId="{D686431B-AF85-4322-A164-F136B34B5941}" destId="{35EF2C83-A980-40E1-AA97-3D78E026E04F}" srcOrd="0" destOrd="0" presId="urn:microsoft.com/office/officeart/2005/8/layout/default"/>
    <dgm:cxn modelId="{D53CABBC-9166-4A05-80D7-4D1D9AB419B4}" srcId="{08385D8E-B966-4557-B76C-D6107377BE35}" destId="{C9CB545E-3E72-43C5-B8F8-CDB306C28E49}" srcOrd="1" destOrd="0" parTransId="{EAF88A9F-7F4C-4923-BB5F-A1B58978B7E5}" sibTransId="{36D25750-497D-49AD-A421-C5BAEB990D57}"/>
    <dgm:cxn modelId="{26ED6FCE-3F4D-476D-BE60-8C2584824914}" type="presOf" srcId="{3916A70C-0398-424D-ABD2-1250CCA87FC7}" destId="{C31E4E06-8943-4B7D-B46D-7D44F8F5DC42}" srcOrd="0" destOrd="0" presId="urn:microsoft.com/office/officeart/2005/8/layout/default"/>
    <dgm:cxn modelId="{C1AC17CF-2409-4D2D-9F02-305CE55D74B3}" type="presOf" srcId="{0AA93B22-13F5-4775-88CE-987109C30282}" destId="{FB9DCE31-00A0-4EAE-9B8D-5E5F30431366}" srcOrd="0" destOrd="0" presId="urn:microsoft.com/office/officeart/2005/8/layout/default"/>
    <dgm:cxn modelId="{29EBCCD7-46A8-477C-9FAE-EC07532EB7FF}" srcId="{08385D8E-B966-4557-B76C-D6107377BE35}" destId="{3916A70C-0398-424D-ABD2-1250CCA87FC7}" srcOrd="3" destOrd="0" parTransId="{40BEF813-A7EB-4B51-A37B-8007FDB0C441}" sibTransId="{EA7555AD-9DFB-4955-A7C9-65A6F11FE138}"/>
    <dgm:cxn modelId="{0F5047F9-BD1D-431B-8A13-33C0C2115257}" type="presOf" srcId="{08385D8E-B966-4557-B76C-D6107377BE35}" destId="{FACE3C42-B0B7-4E25-8AB9-2942FF55F3FC}" srcOrd="0" destOrd="0" presId="urn:microsoft.com/office/officeart/2005/8/layout/default"/>
    <dgm:cxn modelId="{CDD7E1A5-2AFC-472C-B8F7-428F1C311146}" type="presParOf" srcId="{FACE3C42-B0B7-4E25-8AB9-2942FF55F3FC}" destId="{6F317AE8-C811-4574-876A-FCCAB1B9D121}" srcOrd="0" destOrd="0" presId="urn:microsoft.com/office/officeart/2005/8/layout/default"/>
    <dgm:cxn modelId="{ACF9C523-725F-495A-9B27-95CBC65A2126}" type="presParOf" srcId="{FACE3C42-B0B7-4E25-8AB9-2942FF55F3FC}" destId="{8A4FDF20-4985-414C-AB35-9E466D8F2F0C}" srcOrd="1" destOrd="0" presId="urn:microsoft.com/office/officeart/2005/8/layout/default"/>
    <dgm:cxn modelId="{141CC678-38AD-42E4-BA6A-9738E911216B}" type="presParOf" srcId="{FACE3C42-B0B7-4E25-8AB9-2942FF55F3FC}" destId="{27313158-42B9-4A49-B561-828D071CC464}" srcOrd="2" destOrd="0" presId="urn:microsoft.com/office/officeart/2005/8/layout/default"/>
    <dgm:cxn modelId="{70AAD4BE-2426-45D7-BB4F-766BAFB46BAB}" type="presParOf" srcId="{FACE3C42-B0B7-4E25-8AB9-2942FF55F3FC}" destId="{0553D1FA-285C-44BC-B871-AD1741ACB401}" srcOrd="3" destOrd="0" presId="urn:microsoft.com/office/officeart/2005/8/layout/default"/>
    <dgm:cxn modelId="{407FAEE3-3C07-44E8-8856-1314B9339609}" type="presParOf" srcId="{FACE3C42-B0B7-4E25-8AB9-2942FF55F3FC}" destId="{35EF2C83-A980-40E1-AA97-3D78E026E04F}" srcOrd="4" destOrd="0" presId="urn:microsoft.com/office/officeart/2005/8/layout/default"/>
    <dgm:cxn modelId="{3D4B8FDD-AF24-4C45-B5DF-54ECC7A556BF}" type="presParOf" srcId="{FACE3C42-B0B7-4E25-8AB9-2942FF55F3FC}" destId="{CABD878F-23AB-4802-9165-AA59B3037BA7}" srcOrd="5" destOrd="0" presId="urn:microsoft.com/office/officeart/2005/8/layout/default"/>
    <dgm:cxn modelId="{75C5044E-36E4-4A5D-9759-8DA7BBCFD967}" type="presParOf" srcId="{FACE3C42-B0B7-4E25-8AB9-2942FF55F3FC}" destId="{C31E4E06-8943-4B7D-B46D-7D44F8F5DC42}" srcOrd="6" destOrd="0" presId="urn:microsoft.com/office/officeart/2005/8/layout/default"/>
    <dgm:cxn modelId="{B14F3C68-CDA5-41AE-9B0D-262B429B6F5A}" type="presParOf" srcId="{FACE3C42-B0B7-4E25-8AB9-2942FF55F3FC}" destId="{44FC7B38-A6C1-42AD-AD19-943088C6FCDF}" srcOrd="7" destOrd="0" presId="urn:microsoft.com/office/officeart/2005/8/layout/default"/>
    <dgm:cxn modelId="{14BFD0D8-40EA-48D8-A4A3-3F7A8B20B86F}" type="presParOf" srcId="{FACE3C42-B0B7-4E25-8AB9-2942FF55F3FC}" destId="{BF7253C9-2C3B-4CA0-8DD8-3C488CACB23C}" srcOrd="8" destOrd="0" presId="urn:microsoft.com/office/officeart/2005/8/layout/default"/>
    <dgm:cxn modelId="{F16A8C86-19F7-498A-9F07-1336996BF6DD}" type="presParOf" srcId="{FACE3C42-B0B7-4E25-8AB9-2942FF55F3FC}" destId="{2BF4FBFB-3FAF-4393-B155-FF83F802E78A}" srcOrd="9" destOrd="0" presId="urn:microsoft.com/office/officeart/2005/8/layout/default"/>
    <dgm:cxn modelId="{DD6FBF4B-F1AC-41F6-9C79-D0CB1A7B7702}" type="presParOf" srcId="{FACE3C42-B0B7-4E25-8AB9-2942FF55F3FC}" destId="{FB9DCE31-00A0-4EAE-9B8D-5E5F3043136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A9196-66F6-4D29-8363-79BA35F77B88}">
      <dsp:nvSpPr>
        <dsp:cNvPr id="0" name=""/>
        <dsp:cNvSpPr/>
      </dsp:nvSpPr>
      <dsp:spPr>
        <a:xfrm>
          <a:off x="2644619" y="1809491"/>
          <a:ext cx="1600304" cy="1824620"/>
        </a:xfrm>
        <a:prstGeom prst="gear9">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b="1" kern="1200" dirty="0"/>
            <a:t>Association</a:t>
          </a:r>
          <a:r>
            <a:rPr lang="fr-FR" sz="700" kern="1200" dirty="0"/>
            <a:t> de lettres ou groupes de lettres à des sons de la langue qui forment des  syllabes et des mots reconnus à partir de leur </a:t>
          </a:r>
          <a:r>
            <a:rPr lang="fr-FR" sz="700" b="1" kern="1200" dirty="0"/>
            <a:t>forme orale</a:t>
          </a:r>
        </a:p>
      </dsp:txBody>
      <dsp:txXfrm>
        <a:off x="2966351" y="2221996"/>
        <a:ext cx="956840" cy="966718"/>
      </dsp:txXfrm>
    </dsp:sp>
    <dsp:sp modelId="{ED7EF374-5A65-43CE-AF26-D58FE5ADDD57}">
      <dsp:nvSpPr>
        <dsp:cNvPr id="0" name=""/>
        <dsp:cNvSpPr/>
      </dsp:nvSpPr>
      <dsp:spPr>
        <a:xfrm>
          <a:off x="1063179" y="1115726"/>
          <a:ext cx="1852360" cy="1701469"/>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b="1" kern="1200" dirty="0"/>
            <a:t>Reconnaissance </a:t>
          </a:r>
          <a:r>
            <a:rPr lang="fr-FR" sz="700" kern="1200" dirty="0"/>
            <a:t>directe de la  forme orthographique du mot, présente dans la mémoire lexicale du lecteur</a:t>
          </a:r>
        </a:p>
      </dsp:txBody>
      <dsp:txXfrm>
        <a:off x="1513463" y="1546665"/>
        <a:ext cx="951792" cy="839591"/>
      </dsp:txXfrm>
    </dsp:sp>
    <dsp:sp modelId="{07183618-F22A-483A-AF7C-6F5F22B0F763}">
      <dsp:nvSpPr>
        <dsp:cNvPr id="0" name=""/>
        <dsp:cNvSpPr/>
      </dsp:nvSpPr>
      <dsp:spPr>
        <a:xfrm rot="20700000">
          <a:off x="2077939" y="212747"/>
          <a:ext cx="1444057" cy="1444057"/>
        </a:xfrm>
        <a:prstGeom prst="gear6">
          <a:avLst/>
        </a:prstGeom>
        <a:solidFill>
          <a:schemeClr val="lt1"/>
        </a:solidFill>
        <a:ln w="381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fr-FR" sz="700" b="1" kern="1200" dirty="0"/>
            <a:t>Automatisation</a:t>
          </a:r>
          <a:r>
            <a:rPr lang="fr-FR" sz="700" kern="1200" dirty="0"/>
            <a:t> du décodage</a:t>
          </a:r>
        </a:p>
      </dsp:txBody>
      <dsp:txXfrm rot="-20700000">
        <a:off x="2394664" y="529472"/>
        <a:ext cx="810609" cy="810609"/>
      </dsp:txXfrm>
    </dsp:sp>
    <dsp:sp modelId="{CE5FD3DC-0E5E-492A-8A8D-C06D431AF3D2}">
      <dsp:nvSpPr>
        <dsp:cNvPr id="0" name=""/>
        <dsp:cNvSpPr/>
      </dsp:nvSpPr>
      <dsp:spPr>
        <a:xfrm>
          <a:off x="2270170" y="1405864"/>
          <a:ext cx="2593949" cy="2593949"/>
        </a:xfrm>
        <a:prstGeom prst="circularArrow">
          <a:avLst>
            <a:gd name="adj1" fmla="val 4687"/>
            <a:gd name="adj2" fmla="val 299029"/>
            <a:gd name="adj3" fmla="val 2502784"/>
            <a:gd name="adj4" fmla="val 15890410"/>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FBBF87-ACA1-46FF-B62B-857B4B41E156}">
      <dsp:nvSpPr>
        <dsp:cNvPr id="0" name=""/>
        <dsp:cNvSpPr/>
      </dsp:nvSpPr>
      <dsp:spPr>
        <a:xfrm>
          <a:off x="991428" y="905627"/>
          <a:ext cx="1884666" cy="1884666"/>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57A272-D937-4967-890E-EB709C703065}">
      <dsp:nvSpPr>
        <dsp:cNvPr id="0" name=""/>
        <dsp:cNvSpPr/>
      </dsp:nvSpPr>
      <dsp:spPr>
        <a:xfrm>
          <a:off x="1743914" y="-101367"/>
          <a:ext cx="2032050" cy="2032050"/>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30406-3AB1-4FF9-9309-423F604DCE9E}">
      <dsp:nvSpPr>
        <dsp:cNvPr id="0" name=""/>
        <dsp:cNvSpPr/>
      </dsp:nvSpPr>
      <dsp:spPr>
        <a:xfrm>
          <a:off x="568562" y="419"/>
          <a:ext cx="1915379" cy="142525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Identifier les mots </a:t>
          </a:r>
          <a:r>
            <a:rPr lang="fr-FR" sz="1300" kern="1200" dirty="0"/>
            <a:t>à un rythme rapide en  les regroupant en unités syntaxiques</a:t>
          </a:r>
        </a:p>
      </dsp:txBody>
      <dsp:txXfrm>
        <a:off x="849063" y="209143"/>
        <a:ext cx="1354377" cy="1007809"/>
      </dsp:txXfrm>
    </dsp:sp>
    <dsp:sp modelId="{0F8A116E-C18B-426A-987F-76A994E4CDA4}">
      <dsp:nvSpPr>
        <dsp:cNvPr id="0" name=""/>
        <dsp:cNvSpPr/>
      </dsp:nvSpPr>
      <dsp:spPr>
        <a:xfrm>
          <a:off x="1322945" y="1482603"/>
          <a:ext cx="406611" cy="406611"/>
        </a:xfrm>
        <a:prstGeom prst="mathPlus">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1376841" y="1638091"/>
        <a:ext cx="298819" cy="95635"/>
      </dsp:txXfrm>
    </dsp:sp>
    <dsp:sp modelId="{6D5FD11C-BF73-4A59-8F51-3C65032F2CC2}">
      <dsp:nvSpPr>
        <dsp:cNvPr id="0" name=""/>
        <dsp:cNvSpPr/>
      </dsp:nvSpPr>
      <dsp:spPr>
        <a:xfrm>
          <a:off x="568562" y="1946140"/>
          <a:ext cx="1915379" cy="142525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Faire un usage  rapide de la </a:t>
          </a:r>
          <a:r>
            <a:rPr lang="fr-FR" sz="1300" b="1" kern="1200" dirty="0"/>
            <a:t>ponctuation</a:t>
          </a:r>
        </a:p>
      </dsp:txBody>
      <dsp:txXfrm>
        <a:off x="849063" y="2154864"/>
        <a:ext cx="1354377" cy="1007809"/>
      </dsp:txXfrm>
    </dsp:sp>
    <dsp:sp modelId="{C434F957-2028-4EFD-BA88-BFC8BB52CA63}">
      <dsp:nvSpPr>
        <dsp:cNvPr id="0" name=""/>
        <dsp:cNvSpPr/>
      </dsp:nvSpPr>
      <dsp:spPr>
        <a:xfrm>
          <a:off x="2589099" y="1555512"/>
          <a:ext cx="222935" cy="26079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2589099" y="1607670"/>
        <a:ext cx="156055" cy="156476"/>
      </dsp:txXfrm>
    </dsp:sp>
    <dsp:sp modelId="{24AC8E16-5B53-43DD-BC76-54CF45D354D4}">
      <dsp:nvSpPr>
        <dsp:cNvPr id="0" name=""/>
        <dsp:cNvSpPr/>
      </dsp:nvSpPr>
      <dsp:spPr>
        <a:xfrm>
          <a:off x="2904573" y="494522"/>
          <a:ext cx="1402109" cy="2382772"/>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Lire correctement un texte continu, au rythme de la conversation et avec la prosodie appropriée</a:t>
          </a:r>
        </a:p>
      </dsp:txBody>
      <dsp:txXfrm>
        <a:off x="3109907" y="843471"/>
        <a:ext cx="991441" cy="1684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23CE3-BF49-400C-A8B5-C58D0A0F7BB8}">
      <dsp:nvSpPr>
        <dsp:cNvPr id="0" name=""/>
        <dsp:cNvSpPr/>
      </dsp:nvSpPr>
      <dsp:spPr>
        <a:xfrm>
          <a:off x="922171" y="1178"/>
          <a:ext cx="2485132" cy="1242566"/>
        </a:xfrm>
        <a:prstGeom prst="roundRect">
          <a:avLst>
            <a:gd name="adj" fmla="val 10000"/>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Décoder </a:t>
          </a:r>
        </a:p>
      </dsp:txBody>
      <dsp:txXfrm>
        <a:off x="958565" y="37572"/>
        <a:ext cx="2412344" cy="1169778"/>
      </dsp:txXfrm>
    </dsp:sp>
    <dsp:sp modelId="{5B22B747-1EB2-4ACF-A539-29BF78F18359}">
      <dsp:nvSpPr>
        <dsp:cNvPr id="0" name=""/>
        <dsp:cNvSpPr/>
      </dsp:nvSpPr>
      <dsp:spPr>
        <a:xfrm>
          <a:off x="1170684" y="1243744"/>
          <a:ext cx="248513" cy="931924"/>
        </a:xfrm>
        <a:custGeom>
          <a:avLst/>
          <a:gdLst/>
          <a:ahLst/>
          <a:cxnLst/>
          <a:rect l="0" t="0" r="0" b="0"/>
          <a:pathLst>
            <a:path>
              <a:moveTo>
                <a:pt x="0" y="0"/>
              </a:moveTo>
              <a:lnTo>
                <a:pt x="0" y="931924"/>
              </a:lnTo>
              <a:lnTo>
                <a:pt x="248513" y="93192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20C011-C3AA-4CC0-90C0-3C441E541A07}">
      <dsp:nvSpPr>
        <dsp:cNvPr id="0" name=""/>
        <dsp:cNvSpPr/>
      </dsp:nvSpPr>
      <dsp:spPr>
        <a:xfrm>
          <a:off x="1419197" y="1554385"/>
          <a:ext cx="1988105" cy="1242566"/>
        </a:xfrm>
        <a:prstGeom prst="roundRect">
          <a:avLst>
            <a:gd name="adj" fmla="val 10000"/>
          </a:avLst>
        </a:prstGeom>
        <a:solidFill>
          <a:schemeClr val="bg1">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FR" sz="1400" kern="1200" dirty="0"/>
            <a:t>Son automatisation est une condition de la compréhension </a:t>
          </a:r>
        </a:p>
      </dsp:txBody>
      <dsp:txXfrm>
        <a:off x="1455591" y="1590779"/>
        <a:ext cx="1915317" cy="1169778"/>
      </dsp:txXfrm>
    </dsp:sp>
    <dsp:sp modelId="{49F51131-FDC5-41E4-98DA-CC58AD250F0F}">
      <dsp:nvSpPr>
        <dsp:cNvPr id="0" name=""/>
        <dsp:cNvSpPr/>
      </dsp:nvSpPr>
      <dsp:spPr>
        <a:xfrm>
          <a:off x="1170684" y="1243744"/>
          <a:ext cx="248513" cy="2485132"/>
        </a:xfrm>
        <a:custGeom>
          <a:avLst/>
          <a:gdLst/>
          <a:ahLst/>
          <a:cxnLst/>
          <a:rect l="0" t="0" r="0" b="0"/>
          <a:pathLst>
            <a:path>
              <a:moveTo>
                <a:pt x="0" y="0"/>
              </a:moveTo>
              <a:lnTo>
                <a:pt x="0" y="2485132"/>
              </a:lnTo>
              <a:lnTo>
                <a:pt x="248513" y="248513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EC07E3-F54C-4EB1-A931-21AF414B48CF}">
      <dsp:nvSpPr>
        <dsp:cNvPr id="0" name=""/>
        <dsp:cNvSpPr/>
      </dsp:nvSpPr>
      <dsp:spPr>
        <a:xfrm>
          <a:off x="1419197" y="3107593"/>
          <a:ext cx="1988105" cy="1242566"/>
        </a:xfrm>
        <a:prstGeom prst="roundRect">
          <a:avLst>
            <a:gd name="adj" fmla="val 10000"/>
          </a:avLst>
        </a:prstGeom>
        <a:solidFill>
          <a:schemeClr val="bg1">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fr-FR" sz="2400" b="1" kern="1200" dirty="0"/>
            <a:t>Fluence</a:t>
          </a:r>
        </a:p>
      </dsp:txBody>
      <dsp:txXfrm>
        <a:off x="1455591" y="3143987"/>
        <a:ext cx="1915317" cy="1169778"/>
      </dsp:txXfrm>
    </dsp:sp>
    <dsp:sp modelId="{933D7453-1AD2-4748-9A86-420ECACC2442}">
      <dsp:nvSpPr>
        <dsp:cNvPr id="0" name=""/>
        <dsp:cNvSpPr/>
      </dsp:nvSpPr>
      <dsp:spPr>
        <a:xfrm>
          <a:off x="4028586" y="1178"/>
          <a:ext cx="3528266" cy="1242566"/>
        </a:xfrm>
        <a:prstGeom prst="roundRect">
          <a:avLst>
            <a:gd name="adj" fmla="val 10000"/>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Se faire une représentation mentale cohérente  qui intègre toutes les informations du texte</a:t>
          </a:r>
        </a:p>
      </dsp:txBody>
      <dsp:txXfrm>
        <a:off x="4064980" y="37572"/>
        <a:ext cx="3455478" cy="1169778"/>
      </dsp:txXfrm>
    </dsp:sp>
    <dsp:sp modelId="{7C4C85A9-D5FD-439F-952A-50FC14E7197F}">
      <dsp:nvSpPr>
        <dsp:cNvPr id="0" name=""/>
        <dsp:cNvSpPr/>
      </dsp:nvSpPr>
      <dsp:spPr>
        <a:xfrm>
          <a:off x="4381413" y="1243744"/>
          <a:ext cx="352826" cy="931924"/>
        </a:xfrm>
        <a:custGeom>
          <a:avLst/>
          <a:gdLst/>
          <a:ahLst/>
          <a:cxnLst/>
          <a:rect l="0" t="0" r="0" b="0"/>
          <a:pathLst>
            <a:path>
              <a:moveTo>
                <a:pt x="0" y="0"/>
              </a:moveTo>
              <a:lnTo>
                <a:pt x="0" y="931924"/>
              </a:lnTo>
              <a:lnTo>
                <a:pt x="352826" y="93192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4EB49C-5891-4A8B-A87C-B9FB160D0C7B}">
      <dsp:nvSpPr>
        <dsp:cNvPr id="0" name=""/>
        <dsp:cNvSpPr/>
      </dsp:nvSpPr>
      <dsp:spPr>
        <a:xfrm>
          <a:off x="4734239" y="1554385"/>
          <a:ext cx="3593580" cy="1242566"/>
        </a:xfrm>
        <a:prstGeom prst="roundRect">
          <a:avLst>
            <a:gd name="adj" fmla="val 10000"/>
          </a:avLst>
        </a:prstGeom>
        <a:solidFill>
          <a:schemeClr val="bg1">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fr-FR" sz="1400" kern="1200" dirty="0"/>
            <a:t>Identifier les mots</a:t>
          </a:r>
        </a:p>
        <a:p>
          <a:pPr marL="0" lvl="0" indent="0" algn="l" defTabSz="622300">
            <a:lnSpc>
              <a:spcPct val="90000"/>
            </a:lnSpc>
            <a:spcBef>
              <a:spcPct val="0"/>
            </a:spcBef>
            <a:spcAft>
              <a:spcPct val="35000"/>
            </a:spcAft>
            <a:buFont typeface="Arial" panose="020B0604020202020204" pitchFamily="34" charset="0"/>
            <a:buNone/>
          </a:pPr>
          <a:r>
            <a:rPr lang="fr-FR" sz="1400" kern="1200" dirty="0"/>
            <a:t>En activer la signification</a:t>
          </a:r>
        </a:p>
        <a:p>
          <a:pPr marL="0" lvl="0" indent="0" algn="l" defTabSz="622300">
            <a:lnSpc>
              <a:spcPct val="90000"/>
            </a:lnSpc>
            <a:spcBef>
              <a:spcPct val="0"/>
            </a:spcBef>
            <a:spcAft>
              <a:spcPct val="35000"/>
            </a:spcAft>
            <a:buFont typeface="Arial" panose="020B0604020202020204" pitchFamily="34" charset="0"/>
            <a:buNone/>
          </a:pPr>
          <a:r>
            <a:rPr lang="fr-FR" sz="1400" kern="1200" dirty="0"/>
            <a:t>Comprendre leur mise en relation dans la phrase (Mobiliser des connaissances grammaticales )</a:t>
          </a:r>
        </a:p>
      </dsp:txBody>
      <dsp:txXfrm>
        <a:off x="4770633" y="1590779"/>
        <a:ext cx="3520792" cy="1169778"/>
      </dsp:txXfrm>
    </dsp:sp>
    <dsp:sp modelId="{38FB5C8D-11AC-49A1-9134-067E6558F484}">
      <dsp:nvSpPr>
        <dsp:cNvPr id="0" name=""/>
        <dsp:cNvSpPr/>
      </dsp:nvSpPr>
      <dsp:spPr>
        <a:xfrm>
          <a:off x="4381413" y="1243744"/>
          <a:ext cx="352826" cy="2485132"/>
        </a:xfrm>
        <a:custGeom>
          <a:avLst/>
          <a:gdLst/>
          <a:ahLst/>
          <a:cxnLst/>
          <a:rect l="0" t="0" r="0" b="0"/>
          <a:pathLst>
            <a:path>
              <a:moveTo>
                <a:pt x="0" y="0"/>
              </a:moveTo>
              <a:lnTo>
                <a:pt x="0" y="2485132"/>
              </a:lnTo>
              <a:lnTo>
                <a:pt x="352826" y="248513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682D7D-F813-4A71-B288-1E9459A5703F}">
      <dsp:nvSpPr>
        <dsp:cNvPr id="0" name=""/>
        <dsp:cNvSpPr/>
      </dsp:nvSpPr>
      <dsp:spPr>
        <a:xfrm>
          <a:off x="4734239" y="3107593"/>
          <a:ext cx="4859188" cy="1242566"/>
        </a:xfrm>
        <a:prstGeom prst="roundRect">
          <a:avLst>
            <a:gd name="adj" fmla="val 10000"/>
          </a:avLst>
        </a:prstGeom>
        <a:solidFill>
          <a:schemeClr val="bg1">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fr-FR" sz="1600" kern="1200" dirty="0"/>
            <a:t>Etablir des liens entre les phrases</a:t>
          </a:r>
        </a:p>
        <a:p>
          <a:pPr marL="57150" lvl="1" indent="-57150" algn="l" defTabSz="488950">
            <a:lnSpc>
              <a:spcPct val="90000"/>
            </a:lnSpc>
            <a:spcBef>
              <a:spcPct val="0"/>
            </a:spcBef>
            <a:spcAft>
              <a:spcPct val="15000"/>
            </a:spcAft>
            <a:buFont typeface="Wingdings" panose="05000000000000000000" pitchFamily="2" charset="2"/>
            <a:buChar char="§"/>
          </a:pPr>
          <a:r>
            <a:rPr lang="fr-FR" sz="1100" kern="1200" dirty="0"/>
            <a:t>Identifier les informations reprises pour assurer la continuité du texte</a:t>
          </a:r>
        </a:p>
        <a:p>
          <a:pPr marL="57150" lvl="1" indent="-57150" algn="l" defTabSz="488950">
            <a:lnSpc>
              <a:spcPct val="90000"/>
            </a:lnSpc>
            <a:spcBef>
              <a:spcPct val="0"/>
            </a:spcBef>
            <a:spcAft>
              <a:spcPct val="15000"/>
            </a:spcAft>
            <a:buFont typeface="Wingdings" panose="05000000000000000000" pitchFamily="2" charset="2"/>
            <a:buChar char="§"/>
          </a:pPr>
          <a:r>
            <a:rPr lang="fr-FR" sz="1100" kern="1200" dirty="0"/>
            <a:t>Identifier les informations nouvelles qui le font avancer en s’appuyant sur des éléments linguistiques mais aussi en faisant </a:t>
          </a:r>
          <a:r>
            <a:rPr lang="fr-FR" sz="1100" b="1" kern="1200" dirty="0"/>
            <a:t>des inférences </a:t>
          </a:r>
          <a:r>
            <a:rPr lang="fr-FR" sz="1100" kern="1200" dirty="0"/>
            <a:t>(des raisonnements qui permettent de suppléer à ce que le texte ne dit pas explicitement)</a:t>
          </a:r>
        </a:p>
      </dsp:txBody>
      <dsp:txXfrm>
        <a:off x="4770633" y="3143987"/>
        <a:ext cx="4786400" cy="11697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54B0E-AF33-4151-8BF0-79B4F340974A}">
      <dsp:nvSpPr>
        <dsp:cNvPr id="0" name=""/>
        <dsp:cNvSpPr/>
      </dsp:nvSpPr>
      <dsp:spPr>
        <a:xfrm>
          <a:off x="2620" y="0"/>
          <a:ext cx="2571617"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t>Lecture non fluide</a:t>
          </a:r>
        </a:p>
      </dsp:txBody>
      <dsp:txXfrm>
        <a:off x="2620" y="0"/>
        <a:ext cx="2571617" cy="1359217"/>
      </dsp:txXfrm>
    </dsp:sp>
    <dsp:sp modelId="{1B7CA40E-0CA9-4535-988C-E062CF73746F}">
      <dsp:nvSpPr>
        <dsp:cNvPr id="0" name=""/>
        <dsp:cNvSpPr/>
      </dsp:nvSpPr>
      <dsp:spPr>
        <a:xfrm>
          <a:off x="259782" y="1359217"/>
          <a:ext cx="2057293" cy="294497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Développer le </a:t>
          </a:r>
          <a:r>
            <a:rPr lang="fr-FR" sz="1400" b="1" kern="1200" dirty="0"/>
            <a:t>décodage mécanique </a:t>
          </a:r>
          <a:r>
            <a:rPr lang="fr-FR" sz="1400" kern="1200" dirty="0"/>
            <a:t>et la lecture des mots en contexte</a:t>
          </a:r>
        </a:p>
      </dsp:txBody>
      <dsp:txXfrm>
        <a:off x="320038" y="1419473"/>
        <a:ext cx="1936781" cy="2824459"/>
      </dsp:txXfrm>
    </dsp:sp>
    <dsp:sp modelId="{2DD31E45-A5AF-44E3-ABCD-300744818BB6}">
      <dsp:nvSpPr>
        <dsp:cNvPr id="0" name=""/>
        <dsp:cNvSpPr/>
      </dsp:nvSpPr>
      <dsp:spPr>
        <a:xfrm>
          <a:off x="2767109" y="0"/>
          <a:ext cx="2571617"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t>Conceptions erronées de l’acte de lire</a:t>
          </a:r>
        </a:p>
      </dsp:txBody>
      <dsp:txXfrm>
        <a:off x="2767109" y="0"/>
        <a:ext cx="2571617" cy="1359217"/>
      </dsp:txXfrm>
    </dsp:sp>
    <dsp:sp modelId="{327D37B3-9BD2-4334-B157-1DEACA64E7B0}">
      <dsp:nvSpPr>
        <dsp:cNvPr id="0" name=""/>
        <dsp:cNvSpPr/>
      </dsp:nvSpPr>
      <dsp:spPr>
        <a:xfrm>
          <a:off x="3024270" y="1359217"/>
          <a:ext cx="2057293" cy="294497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just" defTabSz="622300">
            <a:lnSpc>
              <a:spcPct val="90000"/>
            </a:lnSpc>
            <a:spcBef>
              <a:spcPct val="0"/>
            </a:spcBef>
            <a:spcAft>
              <a:spcPct val="35000"/>
            </a:spcAft>
            <a:buNone/>
          </a:pPr>
          <a:r>
            <a:rPr lang="fr-FR" sz="1400" kern="1200" dirty="0"/>
            <a:t>Mettre en évidence les </a:t>
          </a:r>
          <a:r>
            <a:rPr lang="fr-FR" sz="1400" b="1" kern="1200" dirty="0"/>
            <a:t>stratégies à déployer </a:t>
          </a:r>
          <a:r>
            <a:rPr lang="fr-FR" sz="1400" kern="1200" dirty="0"/>
            <a:t>pour accéder au sens en faisant émerger plusieurs points : la construction du sens d’un document  s’appuie sur des éléments externes et internes au texte, </a:t>
          </a:r>
          <a:r>
            <a:rPr lang="fr-FR" sz="1600" kern="1200" dirty="0"/>
            <a:t>emprunte</a:t>
          </a:r>
          <a:r>
            <a:rPr lang="fr-FR" sz="1400" kern="1200" dirty="0"/>
            <a:t> des cheminements différents selon les  élèves, n’est pas le fruit du hasard ou d’un « don »</a:t>
          </a:r>
        </a:p>
      </dsp:txBody>
      <dsp:txXfrm>
        <a:off x="3084526" y="1419473"/>
        <a:ext cx="1936781" cy="2824459"/>
      </dsp:txXfrm>
    </dsp:sp>
    <dsp:sp modelId="{6C018552-E0C7-4365-846B-9B31F88E84AD}">
      <dsp:nvSpPr>
        <dsp:cNvPr id="0" name=""/>
        <dsp:cNvSpPr/>
      </dsp:nvSpPr>
      <dsp:spPr>
        <a:xfrm>
          <a:off x="5531597" y="0"/>
          <a:ext cx="2571617"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t>Absence de projet, d’intention de lecture</a:t>
          </a:r>
        </a:p>
      </dsp:txBody>
      <dsp:txXfrm>
        <a:off x="5531597" y="0"/>
        <a:ext cx="2571617" cy="1359217"/>
      </dsp:txXfrm>
    </dsp:sp>
    <dsp:sp modelId="{1A57D3DD-1311-40D9-943B-FF5C50658EE2}">
      <dsp:nvSpPr>
        <dsp:cNvPr id="0" name=""/>
        <dsp:cNvSpPr/>
      </dsp:nvSpPr>
      <dsp:spPr>
        <a:xfrm>
          <a:off x="5788759" y="1359217"/>
          <a:ext cx="2057293" cy="294497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just" defTabSz="622300">
            <a:lnSpc>
              <a:spcPct val="90000"/>
            </a:lnSpc>
            <a:spcBef>
              <a:spcPct val="0"/>
            </a:spcBef>
            <a:spcAft>
              <a:spcPct val="35000"/>
            </a:spcAft>
            <a:buNone/>
          </a:pPr>
          <a:r>
            <a:rPr lang="fr-FR" sz="1400" kern="1200" dirty="0"/>
            <a:t>Mettre en place des démarches, des activités qui conduisent à une amélioration de la compréhension et de l’interprétation des textes au travers d’interactions sociales entre élèves  (</a:t>
          </a:r>
          <a:r>
            <a:rPr lang="fr-FR" sz="1400" b="1" kern="1200" dirty="0"/>
            <a:t>cercles de lecture, débats interprétatifs, </a:t>
          </a:r>
          <a:r>
            <a:rPr lang="fr-FR" sz="1400" kern="1200" dirty="0"/>
            <a:t>etc.)</a:t>
          </a:r>
        </a:p>
      </dsp:txBody>
      <dsp:txXfrm>
        <a:off x="5849015" y="1419473"/>
        <a:ext cx="1936781" cy="2824459"/>
      </dsp:txXfrm>
    </dsp:sp>
    <dsp:sp modelId="{121673C3-2C52-4572-87DE-6D49C44AC117}">
      <dsp:nvSpPr>
        <dsp:cNvPr id="0" name=""/>
        <dsp:cNvSpPr/>
      </dsp:nvSpPr>
      <dsp:spPr>
        <a:xfrm>
          <a:off x="8296086" y="0"/>
          <a:ext cx="2571617"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t>Maîtrise insuffisante des stratégies de lecture</a:t>
          </a:r>
        </a:p>
      </dsp:txBody>
      <dsp:txXfrm>
        <a:off x="8296086" y="0"/>
        <a:ext cx="2571617" cy="1359217"/>
      </dsp:txXfrm>
    </dsp:sp>
    <dsp:sp modelId="{15C8E0C5-FB35-418B-9CF0-B7A329EAECA4}">
      <dsp:nvSpPr>
        <dsp:cNvPr id="0" name=""/>
        <dsp:cNvSpPr/>
      </dsp:nvSpPr>
      <dsp:spPr>
        <a:xfrm>
          <a:off x="8553247" y="1360544"/>
          <a:ext cx="2057293" cy="136607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Aider l’élève à </a:t>
          </a:r>
          <a:r>
            <a:rPr lang="fr-FR" sz="1400" b="1" kern="1200" dirty="0"/>
            <a:t>verbaliser ses procédures, ses conceptions </a:t>
          </a:r>
          <a:r>
            <a:rPr lang="fr-FR" sz="1400" kern="1200" dirty="0"/>
            <a:t>en s’appuyant sur des écrits de travail</a:t>
          </a:r>
        </a:p>
        <a:p>
          <a:pPr marL="0" lvl="0" indent="0" algn="ctr" defTabSz="622300">
            <a:lnSpc>
              <a:spcPct val="90000"/>
            </a:lnSpc>
            <a:spcBef>
              <a:spcPct val="0"/>
            </a:spcBef>
            <a:spcAft>
              <a:spcPct val="35000"/>
            </a:spcAft>
            <a:buNone/>
          </a:pPr>
          <a:endParaRPr lang="fr-FR" sz="1400" kern="1200" dirty="0"/>
        </a:p>
      </dsp:txBody>
      <dsp:txXfrm>
        <a:off x="8593258" y="1400555"/>
        <a:ext cx="1977271" cy="1286053"/>
      </dsp:txXfrm>
    </dsp:sp>
    <dsp:sp modelId="{19CE6D56-D408-4F06-B540-2EE74A803B7D}">
      <dsp:nvSpPr>
        <dsp:cNvPr id="0" name=""/>
        <dsp:cNvSpPr/>
      </dsp:nvSpPr>
      <dsp:spPr>
        <a:xfrm>
          <a:off x="8553247" y="2936785"/>
          <a:ext cx="2057293" cy="1366075"/>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fr-FR" sz="1400" kern="1200" dirty="0"/>
            <a:t>Concevoir des activités  qui permettent aux élèves de </a:t>
          </a:r>
          <a:r>
            <a:rPr lang="fr-FR" sz="1400" b="1" kern="1200" dirty="0"/>
            <a:t>comprendre comment le  sens  d’un écrit se construit </a:t>
          </a:r>
          <a:r>
            <a:rPr lang="fr-FR" sz="1400" kern="1200" dirty="0"/>
            <a:t>(enseignement stratégique)</a:t>
          </a:r>
        </a:p>
      </dsp:txBody>
      <dsp:txXfrm>
        <a:off x="8593258" y="2976796"/>
        <a:ext cx="1977271" cy="12860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17AE8-C811-4574-876A-FCCAB1B9D121}">
      <dsp:nvSpPr>
        <dsp:cNvPr id="0" name=""/>
        <dsp:cNvSpPr/>
      </dsp:nvSpPr>
      <dsp:spPr>
        <a:xfrm>
          <a:off x="524954" y="3220"/>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Comprendre un texte littéraire</a:t>
          </a:r>
        </a:p>
        <a:p>
          <a:pPr marL="0" lvl="0" indent="0" algn="ctr" defTabSz="933450">
            <a:lnSpc>
              <a:spcPct val="90000"/>
            </a:lnSpc>
            <a:spcBef>
              <a:spcPct val="0"/>
            </a:spcBef>
            <a:spcAft>
              <a:spcPct val="35000"/>
            </a:spcAft>
            <a:buNone/>
          </a:pPr>
          <a:r>
            <a:rPr lang="fr-FR" sz="2100" kern="1200" dirty="0"/>
            <a:t>et se l’approprier</a:t>
          </a:r>
        </a:p>
      </dsp:txBody>
      <dsp:txXfrm>
        <a:off x="524954" y="3220"/>
        <a:ext cx="2789191" cy="1673514"/>
      </dsp:txXfrm>
    </dsp:sp>
    <dsp:sp modelId="{27313158-42B9-4A49-B561-828D071CC464}">
      <dsp:nvSpPr>
        <dsp:cNvPr id="0" name=""/>
        <dsp:cNvSpPr/>
      </dsp:nvSpPr>
      <dsp:spPr>
        <a:xfrm>
          <a:off x="3593065" y="3220"/>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Écouter pour comprendre un message oral, un propos, un discours, un texte lu</a:t>
          </a:r>
        </a:p>
      </dsp:txBody>
      <dsp:txXfrm>
        <a:off x="3593065" y="3220"/>
        <a:ext cx="2789191" cy="1673514"/>
      </dsp:txXfrm>
    </dsp:sp>
    <dsp:sp modelId="{35EF2C83-A980-40E1-AA97-3D78E026E04F}">
      <dsp:nvSpPr>
        <dsp:cNvPr id="0" name=""/>
        <dsp:cNvSpPr/>
      </dsp:nvSpPr>
      <dsp:spPr>
        <a:xfrm>
          <a:off x="524954" y="1955655"/>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Maîtriser la forme des mots</a:t>
          </a:r>
        </a:p>
        <a:p>
          <a:pPr marL="0" lvl="0" indent="0" algn="ctr" defTabSz="933450">
            <a:lnSpc>
              <a:spcPct val="90000"/>
            </a:lnSpc>
            <a:spcBef>
              <a:spcPct val="0"/>
            </a:spcBef>
            <a:spcAft>
              <a:spcPct val="35000"/>
            </a:spcAft>
            <a:buNone/>
          </a:pPr>
          <a:r>
            <a:rPr lang="fr-FR" sz="2100" kern="1200" dirty="0"/>
            <a:t>en lien avec la syntaxe</a:t>
          </a:r>
        </a:p>
      </dsp:txBody>
      <dsp:txXfrm>
        <a:off x="524954" y="1955655"/>
        <a:ext cx="2789191" cy="1673514"/>
      </dsp:txXfrm>
    </dsp:sp>
    <dsp:sp modelId="{C31E4E06-8943-4B7D-B46D-7D44F8F5DC42}">
      <dsp:nvSpPr>
        <dsp:cNvPr id="0" name=""/>
        <dsp:cNvSpPr/>
      </dsp:nvSpPr>
      <dsp:spPr>
        <a:xfrm>
          <a:off x="3593065" y="1955655"/>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Acquérir la structure et le sens des mots</a:t>
          </a:r>
        </a:p>
      </dsp:txBody>
      <dsp:txXfrm>
        <a:off x="3593065" y="1955655"/>
        <a:ext cx="2789191" cy="1673514"/>
      </dsp:txXfrm>
    </dsp:sp>
    <dsp:sp modelId="{BF7253C9-2C3B-4CA0-8DD8-3C488CACB23C}">
      <dsp:nvSpPr>
        <dsp:cNvPr id="0" name=""/>
        <dsp:cNvSpPr/>
      </dsp:nvSpPr>
      <dsp:spPr>
        <a:xfrm>
          <a:off x="524954" y="3908089"/>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Identifier les constituants</a:t>
          </a:r>
        </a:p>
        <a:p>
          <a:pPr marL="0" lvl="0" indent="0" algn="ctr" defTabSz="933450">
            <a:lnSpc>
              <a:spcPct val="90000"/>
            </a:lnSpc>
            <a:spcBef>
              <a:spcPct val="0"/>
            </a:spcBef>
            <a:spcAft>
              <a:spcPct val="35000"/>
            </a:spcAft>
            <a:buNone/>
          </a:pPr>
          <a:r>
            <a:rPr lang="fr-FR" sz="2100" kern="1200" dirty="0"/>
            <a:t>d’une phrase simple</a:t>
          </a:r>
        </a:p>
      </dsp:txBody>
      <dsp:txXfrm>
        <a:off x="524954" y="3908089"/>
        <a:ext cx="2789191" cy="1673514"/>
      </dsp:txXfrm>
    </dsp:sp>
    <dsp:sp modelId="{FB9DCE31-00A0-4EAE-9B8D-5E5F30431366}">
      <dsp:nvSpPr>
        <dsp:cNvPr id="0" name=""/>
        <dsp:cNvSpPr/>
      </dsp:nvSpPr>
      <dsp:spPr>
        <a:xfrm>
          <a:off x="3593065" y="3908089"/>
          <a:ext cx="2789191" cy="167351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Reconnaître le verbe, son fonctionnement et sa morphologie</a:t>
          </a:r>
        </a:p>
      </dsp:txBody>
      <dsp:txXfrm>
        <a:off x="3593065" y="3908089"/>
        <a:ext cx="2789191" cy="1673514"/>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7T13:36:37.647"/>
    </inkml:context>
    <inkml:brush xml:id="br0">
      <inkml:brushProperty name="width" value="0.1" units="cm"/>
      <inkml:brushProperty name="height" value="0.1" units="cm"/>
      <inkml:brushProperty name="color" value="#AE198D"/>
      <inkml:brushProperty name="inkEffects" value="galaxy"/>
      <inkml:brushProperty name="anchorX" value="-7249.10303"/>
      <inkml:brushProperty name="anchorY" value="-4805.72998"/>
      <inkml:brushProperty name="scaleFactor" value="0.5"/>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99474-2ED9-4F88-BB05-48BC3B9DF720}" type="datetimeFigureOut">
              <a:rPr lang="fr-FR" smtClean="0"/>
              <a:t>28/11/2022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C981F-F4DC-4456-AB76-82F450F2A0DB}" type="slidenum">
              <a:rPr lang="fr-FR" smtClean="0"/>
              <a:t>‹N°›</a:t>
            </a:fld>
            <a:endParaRPr lang="fr-FR"/>
          </a:p>
        </p:txBody>
      </p:sp>
    </p:spTree>
    <p:extLst>
      <p:ext uri="{BB962C8B-B14F-4D97-AF65-F5344CB8AC3E}">
        <p14:creationId xmlns:p14="http://schemas.microsoft.com/office/powerpoint/2010/main" val="32120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r>
              <a:rPr lang="fr-FR"/>
              <a:t>18/11/2022</a:t>
            </a:r>
          </a:p>
        </p:txBody>
      </p:sp>
      <p:sp>
        <p:nvSpPr>
          <p:cNvPr id="5" name="Espace réservé du pied de page 4"/>
          <p:cNvSpPr>
            <a:spLocks noGrp="1"/>
          </p:cNvSpPr>
          <p:nvPr>
            <p:ph type="ftr" sz="quarter" idx="11"/>
          </p:nvPr>
        </p:nvSpPr>
        <p:spPr/>
        <p:txBody>
          <a:bodyPr/>
          <a:lstStyle/>
          <a:p>
            <a:r>
              <a:rPr lang="fr-FR"/>
              <a:t>Pierrette LETI-PALIX, IA-IPR de Lettres</a:t>
            </a:r>
          </a:p>
        </p:txBody>
      </p:sp>
      <p:sp>
        <p:nvSpPr>
          <p:cNvPr id="6" name="Espace réservé du numéro de diapositive 5"/>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306587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18/11/2022</a:t>
            </a:r>
          </a:p>
        </p:txBody>
      </p:sp>
      <p:sp>
        <p:nvSpPr>
          <p:cNvPr id="5" name="Espace réservé du pied de page 4"/>
          <p:cNvSpPr>
            <a:spLocks noGrp="1"/>
          </p:cNvSpPr>
          <p:nvPr>
            <p:ph type="ftr" sz="quarter" idx="11"/>
          </p:nvPr>
        </p:nvSpPr>
        <p:spPr/>
        <p:txBody>
          <a:bodyPr/>
          <a:lstStyle/>
          <a:p>
            <a:r>
              <a:rPr lang="fr-FR"/>
              <a:t>Pierrette LETI-PALIX, IA-IPR de Lettres</a:t>
            </a:r>
          </a:p>
        </p:txBody>
      </p:sp>
      <p:sp>
        <p:nvSpPr>
          <p:cNvPr id="6" name="Espace réservé du numéro de diapositive 5"/>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348588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18/11/2022</a:t>
            </a:r>
          </a:p>
        </p:txBody>
      </p:sp>
      <p:sp>
        <p:nvSpPr>
          <p:cNvPr id="5" name="Espace réservé du pied de page 4"/>
          <p:cNvSpPr>
            <a:spLocks noGrp="1"/>
          </p:cNvSpPr>
          <p:nvPr>
            <p:ph type="ftr" sz="quarter" idx="11"/>
          </p:nvPr>
        </p:nvSpPr>
        <p:spPr/>
        <p:txBody>
          <a:bodyPr/>
          <a:lstStyle/>
          <a:p>
            <a:r>
              <a:rPr lang="fr-FR"/>
              <a:t>Pierrette LETI-PALIX, IA-IPR de Lettres</a:t>
            </a:r>
          </a:p>
        </p:txBody>
      </p:sp>
      <p:sp>
        <p:nvSpPr>
          <p:cNvPr id="6" name="Espace réservé du numéro de diapositive 5"/>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379052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18/11/2022</a:t>
            </a:r>
          </a:p>
        </p:txBody>
      </p:sp>
      <p:sp>
        <p:nvSpPr>
          <p:cNvPr id="5" name="Espace réservé du pied de page 4"/>
          <p:cNvSpPr>
            <a:spLocks noGrp="1"/>
          </p:cNvSpPr>
          <p:nvPr>
            <p:ph type="ftr" sz="quarter" idx="11"/>
          </p:nvPr>
        </p:nvSpPr>
        <p:spPr/>
        <p:txBody>
          <a:bodyPr/>
          <a:lstStyle/>
          <a:p>
            <a:r>
              <a:rPr lang="fr-FR"/>
              <a:t>Pierrette LETI-PALIX, IA-IPR de Lettres</a:t>
            </a:r>
          </a:p>
        </p:txBody>
      </p:sp>
      <p:sp>
        <p:nvSpPr>
          <p:cNvPr id="6" name="Espace réservé du numéro de diapositive 5"/>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345902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r>
              <a:rPr lang="fr-FR"/>
              <a:t>18/11/2022</a:t>
            </a:r>
          </a:p>
        </p:txBody>
      </p:sp>
      <p:sp>
        <p:nvSpPr>
          <p:cNvPr id="5" name="Espace réservé du pied de page 4"/>
          <p:cNvSpPr>
            <a:spLocks noGrp="1"/>
          </p:cNvSpPr>
          <p:nvPr>
            <p:ph type="ftr" sz="quarter" idx="11"/>
          </p:nvPr>
        </p:nvSpPr>
        <p:spPr/>
        <p:txBody>
          <a:bodyPr/>
          <a:lstStyle/>
          <a:p>
            <a:r>
              <a:rPr lang="fr-FR"/>
              <a:t>Pierrette LETI-PALIX, IA-IPR de Lettres</a:t>
            </a:r>
          </a:p>
        </p:txBody>
      </p:sp>
      <p:sp>
        <p:nvSpPr>
          <p:cNvPr id="6" name="Espace réservé du numéro de diapositive 5"/>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339120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18/11/2022</a:t>
            </a:r>
          </a:p>
        </p:txBody>
      </p:sp>
      <p:sp>
        <p:nvSpPr>
          <p:cNvPr id="6" name="Espace réservé du pied de page 5"/>
          <p:cNvSpPr>
            <a:spLocks noGrp="1"/>
          </p:cNvSpPr>
          <p:nvPr>
            <p:ph type="ftr" sz="quarter" idx="11"/>
          </p:nvPr>
        </p:nvSpPr>
        <p:spPr/>
        <p:txBody>
          <a:bodyPr/>
          <a:lstStyle/>
          <a:p>
            <a:r>
              <a:rPr lang="fr-FR"/>
              <a:t>Pierrette LETI-PALIX, IA-IPR de Lettres</a:t>
            </a:r>
          </a:p>
        </p:txBody>
      </p:sp>
      <p:sp>
        <p:nvSpPr>
          <p:cNvPr id="7" name="Espace réservé du numéro de diapositive 6"/>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135493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18/11/2022</a:t>
            </a:r>
          </a:p>
        </p:txBody>
      </p:sp>
      <p:sp>
        <p:nvSpPr>
          <p:cNvPr id="8" name="Espace réservé du pied de page 7"/>
          <p:cNvSpPr>
            <a:spLocks noGrp="1"/>
          </p:cNvSpPr>
          <p:nvPr>
            <p:ph type="ftr" sz="quarter" idx="11"/>
          </p:nvPr>
        </p:nvSpPr>
        <p:spPr/>
        <p:txBody>
          <a:bodyPr/>
          <a:lstStyle/>
          <a:p>
            <a:r>
              <a:rPr lang="fr-FR"/>
              <a:t>Pierrette LETI-PALIX, IA-IPR de Lettres</a:t>
            </a:r>
          </a:p>
        </p:txBody>
      </p:sp>
      <p:sp>
        <p:nvSpPr>
          <p:cNvPr id="9" name="Espace réservé du numéro de diapositive 8"/>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299052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t>18/11/2022</a:t>
            </a:r>
          </a:p>
        </p:txBody>
      </p:sp>
      <p:sp>
        <p:nvSpPr>
          <p:cNvPr id="4" name="Espace réservé du pied de page 3"/>
          <p:cNvSpPr>
            <a:spLocks noGrp="1"/>
          </p:cNvSpPr>
          <p:nvPr>
            <p:ph type="ftr" sz="quarter" idx="11"/>
          </p:nvPr>
        </p:nvSpPr>
        <p:spPr/>
        <p:txBody>
          <a:bodyPr/>
          <a:lstStyle/>
          <a:p>
            <a:r>
              <a:rPr lang="fr-FR"/>
              <a:t>Pierrette LETI-PALIX, IA-IPR de Lettres</a:t>
            </a:r>
          </a:p>
        </p:txBody>
      </p:sp>
      <p:sp>
        <p:nvSpPr>
          <p:cNvPr id="5" name="Espace réservé du numéro de diapositive 4"/>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191159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18/11/2022</a:t>
            </a:r>
          </a:p>
        </p:txBody>
      </p:sp>
      <p:sp>
        <p:nvSpPr>
          <p:cNvPr id="3" name="Espace réservé du pied de page 2"/>
          <p:cNvSpPr>
            <a:spLocks noGrp="1"/>
          </p:cNvSpPr>
          <p:nvPr>
            <p:ph type="ftr" sz="quarter" idx="11"/>
          </p:nvPr>
        </p:nvSpPr>
        <p:spPr/>
        <p:txBody>
          <a:bodyPr/>
          <a:lstStyle/>
          <a:p>
            <a:r>
              <a:rPr lang="fr-FR"/>
              <a:t>Pierrette LETI-PALIX, IA-IPR de Lettres</a:t>
            </a:r>
          </a:p>
        </p:txBody>
      </p:sp>
      <p:sp>
        <p:nvSpPr>
          <p:cNvPr id="4" name="Espace réservé du numéro de diapositive 3"/>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41787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t>18/11/2022</a:t>
            </a:r>
          </a:p>
        </p:txBody>
      </p:sp>
      <p:sp>
        <p:nvSpPr>
          <p:cNvPr id="6" name="Espace réservé du pied de page 5"/>
          <p:cNvSpPr>
            <a:spLocks noGrp="1"/>
          </p:cNvSpPr>
          <p:nvPr>
            <p:ph type="ftr" sz="quarter" idx="11"/>
          </p:nvPr>
        </p:nvSpPr>
        <p:spPr/>
        <p:txBody>
          <a:bodyPr/>
          <a:lstStyle/>
          <a:p>
            <a:r>
              <a:rPr lang="fr-FR"/>
              <a:t>Pierrette LETI-PALIX, IA-IPR de Lettres</a:t>
            </a:r>
          </a:p>
        </p:txBody>
      </p:sp>
      <p:sp>
        <p:nvSpPr>
          <p:cNvPr id="7" name="Espace réservé du numéro de diapositive 6"/>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136154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t>18/11/2022</a:t>
            </a:r>
          </a:p>
        </p:txBody>
      </p:sp>
      <p:sp>
        <p:nvSpPr>
          <p:cNvPr id="6" name="Espace réservé du pied de page 5"/>
          <p:cNvSpPr>
            <a:spLocks noGrp="1"/>
          </p:cNvSpPr>
          <p:nvPr>
            <p:ph type="ftr" sz="quarter" idx="11"/>
          </p:nvPr>
        </p:nvSpPr>
        <p:spPr/>
        <p:txBody>
          <a:bodyPr/>
          <a:lstStyle/>
          <a:p>
            <a:r>
              <a:rPr lang="fr-FR"/>
              <a:t>Pierrette LETI-PALIX, IA-IPR de Lettres</a:t>
            </a:r>
          </a:p>
        </p:txBody>
      </p:sp>
      <p:sp>
        <p:nvSpPr>
          <p:cNvPr id="7" name="Espace réservé du numéro de diapositive 6"/>
          <p:cNvSpPr>
            <a:spLocks noGrp="1"/>
          </p:cNvSpPr>
          <p:nvPr>
            <p:ph type="sldNum" sz="quarter" idx="12"/>
          </p:nvPr>
        </p:nvSpPr>
        <p:spPr/>
        <p:txBody>
          <a:bodyPr/>
          <a:lstStyle/>
          <a:p>
            <a:fld id="{7ACCA9AA-9E23-4751-9A66-29E8EA3A1868}" type="slidenum">
              <a:rPr lang="fr-FR" smtClean="0"/>
              <a:t>‹N°›</a:t>
            </a:fld>
            <a:endParaRPr lang="fr-FR"/>
          </a:p>
        </p:txBody>
      </p:sp>
    </p:spTree>
    <p:extLst>
      <p:ext uri="{BB962C8B-B14F-4D97-AF65-F5344CB8AC3E}">
        <p14:creationId xmlns:p14="http://schemas.microsoft.com/office/powerpoint/2010/main" val="141268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18/11/2022</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Pierrette LETI-PALIX, IA-IPR de Lettres</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CA9AA-9E23-4751-9A66-29E8EA3A1868}" type="slidenum">
              <a:rPr lang="fr-FR" smtClean="0"/>
              <a:t>‹N°›</a:t>
            </a:fld>
            <a:endParaRPr lang="fr-FR"/>
          </a:p>
        </p:txBody>
      </p:sp>
    </p:spTree>
    <p:extLst>
      <p:ext uri="{BB962C8B-B14F-4D97-AF65-F5344CB8AC3E}">
        <p14:creationId xmlns:p14="http://schemas.microsoft.com/office/powerpoint/2010/main" val="317284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customXml" Target="../ink/ink1.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eduscol.education.fr/document/22102/download"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eduscol.education.fr/document/22108/download" TargetMode="Externa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hyperlink" Target="mailto:https://eduscol.education.fr/2304/evaluations-de-debut-de-sixieme" TargetMode="Externa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duscol.education.fr/document/22111/downlo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duscol.education.fr/document/22117/downlo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2189" y="1321378"/>
            <a:ext cx="9144000" cy="2387600"/>
          </a:xfrm>
        </p:spPr>
        <p:txBody>
          <a:bodyPr>
            <a:normAutofit fontScale="90000"/>
          </a:bodyPr>
          <a:lstStyle/>
          <a:p>
            <a:r>
              <a:rPr lang="fr-FR" dirty="0"/>
              <a:t>Faire progresser les élèves dans l’acquisition des compétences langagières en français</a:t>
            </a:r>
          </a:p>
        </p:txBody>
      </p:sp>
      <p:sp>
        <p:nvSpPr>
          <p:cNvPr id="3" name="Sous-titre 2"/>
          <p:cNvSpPr>
            <a:spLocks noGrp="1"/>
          </p:cNvSpPr>
          <p:nvPr>
            <p:ph type="subTitle" idx="1"/>
          </p:nvPr>
        </p:nvSpPr>
        <p:spPr>
          <a:xfrm>
            <a:off x="1582189" y="3862342"/>
            <a:ext cx="9144000" cy="1655762"/>
          </a:xfrm>
        </p:spPr>
        <p:txBody>
          <a:bodyPr/>
          <a:lstStyle/>
          <a:p>
            <a:r>
              <a:rPr lang="fr-FR" dirty="0"/>
              <a:t>Quel programme au regard des évaluations et des tests de positionnement de rentrée ?</a:t>
            </a:r>
          </a:p>
        </p:txBody>
      </p:sp>
      <p:pic>
        <p:nvPicPr>
          <p:cNvPr id="4" name="Image 3"/>
          <p:cNvPicPr/>
          <p:nvPr/>
        </p:nvPicPr>
        <p:blipFill>
          <a:blip r:embed="rId2"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
        <p:nvSpPr>
          <p:cNvPr id="5" name="Rectangle 4"/>
          <p:cNvSpPr/>
          <p:nvPr/>
        </p:nvSpPr>
        <p:spPr>
          <a:xfrm>
            <a:off x="5774574" y="106958"/>
            <a:ext cx="6096000" cy="338554"/>
          </a:xfrm>
          <a:prstGeom prst="rect">
            <a:avLst/>
          </a:prstGeom>
        </p:spPr>
        <p:txBody>
          <a:bodyPr>
            <a:spAutoFit/>
          </a:bodyPr>
          <a:lstStyle/>
          <a:p>
            <a:pPr algn="r">
              <a:spcAft>
                <a:spcPts val="0"/>
              </a:spcAft>
              <a:tabLst>
                <a:tab pos="5731510" algn="r"/>
              </a:tabLst>
            </a:pPr>
            <a:r>
              <a:rPr lang="fr-FR" sz="1600" b="1" dirty="0">
                <a:latin typeface="Arial" panose="020B0604020202020204" pitchFamily="34" charset="0"/>
                <a:ea typeface="Arial" panose="020B0604020202020204" pitchFamily="34" charset="0"/>
              </a:rPr>
              <a:t>Pôle inspection</a:t>
            </a:r>
          </a:p>
        </p:txBody>
      </p:sp>
      <p:sp>
        <p:nvSpPr>
          <p:cNvPr id="8" name="Espace réservé du pied de page 7">
            <a:extLst>
              <a:ext uri="{FF2B5EF4-FFF2-40B4-BE49-F238E27FC236}">
                <a16:creationId xmlns:a16="http://schemas.microsoft.com/office/drawing/2014/main" id="{9AC930E0-74B8-A11B-604C-4414FD65F7D2}"/>
              </a:ext>
            </a:extLst>
          </p:cNvPr>
          <p:cNvSpPr>
            <a:spLocks noGrp="1"/>
          </p:cNvSpPr>
          <p:nvPr>
            <p:ph type="ftr" sz="quarter" idx="11"/>
          </p:nvPr>
        </p:nvSpPr>
        <p:spPr/>
        <p:txBody>
          <a:bodyPr/>
          <a:lstStyle/>
          <a:p>
            <a:r>
              <a:rPr lang="fr-FR" b="1" dirty="0">
                <a:solidFill>
                  <a:schemeClr val="tx1"/>
                </a:solidFill>
              </a:rPr>
              <a:t>Pierrette LETI-PALIX, IA-IPR de Lettres</a:t>
            </a:r>
          </a:p>
        </p:txBody>
      </p:sp>
      <p:sp>
        <p:nvSpPr>
          <p:cNvPr id="9" name="Espace réservé du numéro de diapositive 8">
            <a:extLst>
              <a:ext uri="{FF2B5EF4-FFF2-40B4-BE49-F238E27FC236}">
                <a16:creationId xmlns:a16="http://schemas.microsoft.com/office/drawing/2014/main" id="{A78AC68B-9ADB-3963-79C7-2F3E929AE81E}"/>
              </a:ext>
            </a:extLst>
          </p:cNvPr>
          <p:cNvSpPr>
            <a:spLocks noGrp="1"/>
          </p:cNvSpPr>
          <p:nvPr>
            <p:ph type="sldNum" sz="quarter" idx="12"/>
          </p:nvPr>
        </p:nvSpPr>
        <p:spPr/>
        <p:txBody>
          <a:bodyPr/>
          <a:lstStyle/>
          <a:p>
            <a:fld id="{7ACCA9AA-9E23-4751-9A66-29E8EA3A1868}" type="slidenum">
              <a:rPr lang="fr-FR" b="1" smtClean="0">
                <a:solidFill>
                  <a:schemeClr val="tx1"/>
                </a:solidFill>
              </a:rPr>
              <a:t>1</a:t>
            </a:fld>
            <a:endParaRPr lang="fr-FR" b="1" dirty="0">
              <a:solidFill>
                <a:schemeClr val="tx1"/>
              </a:solidFill>
            </a:endParaRPr>
          </a:p>
        </p:txBody>
      </p:sp>
      <p:sp>
        <p:nvSpPr>
          <p:cNvPr id="10" name="Espace réservé de la date 9">
            <a:extLst>
              <a:ext uri="{FF2B5EF4-FFF2-40B4-BE49-F238E27FC236}">
                <a16:creationId xmlns:a16="http://schemas.microsoft.com/office/drawing/2014/main" id="{C189C84D-9B2D-1BB9-2C35-FB817595BA06}"/>
              </a:ext>
            </a:extLst>
          </p:cNvPr>
          <p:cNvSpPr>
            <a:spLocks noGrp="1"/>
          </p:cNvSpPr>
          <p:nvPr>
            <p:ph type="dt" sz="half" idx="10"/>
          </p:nvPr>
        </p:nvSpPr>
        <p:spPr/>
        <p:txBody>
          <a:bodyPr/>
          <a:lstStyle/>
          <a:p>
            <a:r>
              <a:rPr lang="fr-FR" b="1" dirty="0">
                <a:solidFill>
                  <a:schemeClr val="tx1"/>
                </a:solidFill>
              </a:rPr>
              <a:t>18/11/2022</a:t>
            </a:r>
          </a:p>
        </p:txBody>
      </p:sp>
    </p:spTree>
    <p:extLst>
      <p:ext uri="{BB962C8B-B14F-4D97-AF65-F5344CB8AC3E}">
        <p14:creationId xmlns:p14="http://schemas.microsoft.com/office/powerpoint/2010/main" val="103687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7A515-32E4-43D2-D4F0-6C00209CA51C}"/>
              </a:ext>
            </a:extLst>
          </p:cNvPr>
          <p:cNvSpPr>
            <a:spLocks noGrp="1"/>
          </p:cNvSpPr>
          <p:nvPr>
            <p:ph type="title"/>
          </p:nvPr>
        </p:nvSpPr>
        <p:spPr>
          <a:xfrm>
            <a:off x="1502978" y="365125"/>
            <a:ext cx="9852409" cy="1325563"/>
          </a:xfrm>
        </p:spPr>
        <p:txBody>
          <a:bodyPr/>
          <a:lstStyle/>
          <a:p>
            <a:pPr algn="ctr"/>
            <a:r>
              <a:rPr lang="fr-FR" dirty="0"/>
              <a:t>Savoir lire : fluidité (fluence) en lecture</a:t>
            </a:r>
          </a:p>
        </p:txBody>
      </p:sp>
      <p:sp>
        <p:nvSpPr>
          <p:cNvPr id="3" name="Espace réservé du texte 2">
            <a:extLst>
              <a:ext uri="{FF2B5EF4-FFF2-40B4-BE49-F238E27FC236}">
                <a16:creationId xmlns:a16="http://schemas.microsoft.com/office/drawing/2014/main" id="{FF6650BE-10EA-1BEC-719D-1EFD8770265D}"/>
              </a:ext>
            </a:extLst>
          </p:cNvPr>
          <p:cNvSpPr>
            <a:spLocks noGrp="1"/>
          </p:cNvSpPr>
          <p:nvPr>
            <p:ph type="body" idx="1"/>
          </p:nvPr>
        </p:nvSpPr>
        <p:spPr/>
        <p:txBody>
          <a:bodyPr/>
          <a:lstStyle/>
          <a:p>
            <a:pPr algn="ctr"/>
            <a:r>
              <a:rPr lang="fr-FR" dirty="0"/>
              <a:t>Identifier </a:t>
            </a:r>
            <a:r>
              <a:rPr lang="fr-FR" b="0" dirty="0"/>
              <a:t>les mots par le décodage</a:t>
            </a:r>
          </a:p>
        </p:txBody>
      </p:sp>
      <p:graphicFrame>
        <p:nvGraphicFramePr>
          <p:cNvPr id="10" name="Espace réservé du contenu 9">
            <a:extLst>
              <a:ext uri="{FF2B5EF4-FFF2-40B4-BE49-F238E27FC236}">
                <a16:creationId xmlns:a16="http://schemas.microsoft.com/office/drawing/2014/main" id="{C37E2CFA-1B1B-D183-0E31-37EABC3F72FC}"/>
              </a:ext>
            </a:extLst>
          </p:cNvPr>
          <p:cNvGraphicFramePr>
            <a:graphicFrameLocks noGrp="1"/>
          </p:cNvGraphicFramePr>
          <p:nvPr>
            <p:ph sz="half" idx="2"/>
            <p:extLst>
              <p:ext uri="{D42A27DB-BD31-4B8C-83A1-F6EECF244321}">
                <p14:modId xmlns:p14="http://schemas.microsoft.com/office/powerpoint/2010/main" val="706868323"/>
              </p:ext>
            </p:extLst>
          </p:nvPr>
        </p:nvGraphicFramePr>
        <p:xfrm>
          <a:off x="839788" y="2402438"/>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texte 4">
            <a:extLst>
              <a:ext uri="{FF2B5EF4-FFF2-40B4-BE49-F238E27FC236}">
                <a16:creationId xmlns:a16="http://schemas.microsoft.com/office/drawing/2014/main" id="{769B6FDA-22B0-B877-4701-FEACA9578A81}"/>
              </a:ext>
            </a:extLst>
          </p:cNvPr>
          <p:cNvSpPr>
            <a:spLocks noGrp="1"/>
          </p:cNvSpPr>
          <p:nvPr>
            <p:ph type="body" sz="quarter" idx="3"/>
          </p:nvPr>
        </p:nvSpPr>
        <p:spPr/>
        <p:txBody>
          <a:bodyPr/>
          <a:lstStyle/>
          <a:p>
            <a:pPr algn="ctr"/>
            <a:r>
              <a:rPr lang="fr-FR" dirty="0"/>
              <a:t>Lire </a:t>
            </a:r>
            <a:r>
              <a:rPr lang="fr-FR" b="0" dirty="0"/>
              <a:t>des mots en contexte</a:t>
            </a:r>
          </a:p>
        </p:txBody>
      </p:sp>
      <p:graphicFrame>
        <p:nvGraphicFramePr>
          <p:cNvPr id="11" name="Espace réservé du contenu 10">
            <a:extLst>
              <a:ext uri="{FF2B5EF4-FFF2-40B4-BE49-F238E27FC236}">
                <a16:creationId xmlns:a16="http://schemas.microsoft.com/office/drawing/2014/main" id="{708D6AED-2480-3EAE-99A4-9664DAF88377}"/>
              </a:ext>
            </a:extLst>
          </p:cNvPr>
          <p:cNvGraphicFramePr>
            <a:graphicFrameLocks noGrp="1"/>
          </p:cNvGraphicFramePr>
          <p:nvPr>
            <p:ph sz="quarter" idx="4"/>
            <p:extLst>
              <p:ext uri="{D42A27DB-BD31-4B8C-83A1-F6EECF244321}">
                <p14:modId xmlns:p14="http://schemas.microsoft.com/office/powerpoint/2010/main" val="2758311631"/>
              </p:ext>
            </p:extLst>
          </p:nvPr>
        </p:nvGraphicFramePr>
        <p:xfrm>
          <a:off x="6477777" y="2817845"/>
          <a:ext cx="4875245" cy="33718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Espace réservé de la date 6">
            <a:extLst>
              <a:ext uri="{FF2B5EF4-FFF2-40B4-BE49-F238E27FC236}">
                <a16:creationId xmlns:a16="http://schemas.microsoft.com/office/drawing/2014/main" id="{44B22392-9F0B-D06C-4054-36874FA2F9C5}"/>
              </a:ext>
            </a:extLst>
          </p:cNvPr>
          <p:cNvSpPr>
            <a:spLocks noGrp="1"/>
          </p:cNvSpPr>
          <p:nvPr>
            <p:ph type="dt" sz="half" idx="10"/>
          </p:nvPr>
        </p:nvSpPr>
        <p:spPr/>
        <p:txBody>
          <a:bodyPr/>
          <a:lstStyle/>
          <a:p>
            <a:r>
              <a:rPr lang="fr-FR"/>
              <a:t>18/11/2022</a:t>
            </a:r>
          </a:p>
        </p:txBody>
      </p:sp>
      <p:sp>
        <p:nvSpPr>
          <p:cNvPr id="8" name="Espace réservé du pied de page 7">
            <a:extLst>
              <a:ext uri="{FF2B5EF4-FFF2-40B4-BE49-F238E27FC236}">
                <a16:creationId xmlns:a16="http://schemas.microsoft.com/office/drawing/2014/main" id="{2241E6BF-7EAC-E2B8-B929-698F1C490A7C}"/>
              </a:ext>
            </a:extLst>
          </p:cNvPr>
          <p:cNvSpPr>
            <a:spLocks noGrp="1"/>
          </p:cNvSpPr>
          <p:nvPr>
            <p:ph type="ftr" sz="quarter" idx="11"/>
          </p:nvPr>
        </p:nvSpPr>
        <p:spPr/>
        <p:txBody>
          <a:bodyPr/>
          <a:lstStyle/>
          <a:p>
            <a:r>
              <a:rPr lang="fr-FR"/>
              <a:t>Pierrette LETI-PALIX, IA-IPR de Lettres</a:t>
            </a:r>
          </a:p>
        </p:txBody>
      </p:sp>
      <p:sp>
        <p:nvSpPr>
          <p:cNvPr id="9" name="Espace réservé du numéro de diapositive 8">
            <a:extLst>
              <a:ext uri="{FF2B5EF4-FFF2-40B4-BE49-F238E27FC236}">
                <a16:creationId xmlns:a16="http://schemas.microsoft.com/office/drawing/2014/main" id="{47F28F5D-3600-6CC3-C20D-7EEF6FDF5154}"/>
              </a:ext>
            </a:extLst>
          </p:cNvPr>
          <p:cNvSpPr>
            <a:spLocks noGrp="1"/>
          </p:cNvSpPr>
          <p:nvPr>
            <p:ph type="sldNum" sz="quarter" idx="12"/>
          </p:nvPr>
        </p:nvSpPr>
        <p:spPr/>
        <p:txBody>
          <a:bodyPr/>
          <a:lstStyle/>
          <a:p>
            <a:fld id="{7ACCA9AA-9E23-4751-9A66-29E8EA3A1868}" type="slidenum">
              <a:rPr lang="fr-FR" smtClean="0"/>
              <a:t>2</a:t>
            </a:fld>
            <a:endParaRPr lang="fr-FR"/>
          </a:p>
        </p:txBody>
      </p:sp>
      <p:pic>
        <p:nvPicPr>
          <p:cNvPr id="12" name="Image 11">
            <a:extLst>
              <a:ext uri="{FF2B5EF4-FFF2-40B4-BE49-F238E27FC236}">
                <a16:creationId xmlns:a16="http://schemas.microsoft.com/office/drawing/2014/main" id="{CC35D961-DBEA-9CE5-BED3-E3BE9DD81AB8}"/>
              </a:ext>
            </a:extLst>
          </p:cNvPr>
          <p:cNvPicPr/>
          <p:nvPr/>
        </p:nvPicPr>
        <p:blipFill>
          <a:blip r:embed="rId12"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19" name="Encre 18">
                <a:extLst>
                  <a:ext uri="{FF2B5EF4-FFF2-40B4-BE49-F238E27FC236}">
                    <a16:creationId xmlns:a16="http://schemas.microsoft.com/office/drawing/2014/main" id="{E331BBA0-712A-6EAB-E57B-979E41276BFB}"/>
                  </a:ext>
                </a:extLst>
              </p14:cNvPr>
              <p14:cNvContentPartPr/>
              <p14:nvPr/>
            </p14:nvContentPartPr>
            <p14:xfrm>
              <a:off x="13537076" y="2932221"/>
              <a:ext cx="360" cy="360"/>
            </p14:xfrm>
          </p:contentPart>
        </mc:Choice>
        <mc:Fallback xmlns="">
          <p:pic>
            <p:nvPicPr>
              <p:cNvPr id="19" name="Encre 18">
                <a:extLst>
                  <a:ext uri="{FF2B5EF4-FFF2-40B4-BE49-F238E27FC236}">
                    <a16:creationId xmlns:a16="http://schemas.microsoft.com/office/drawing/2014/main" id="{E331BBA0-712A-6EAB-E57B-979E41276BFB}"/>
                  </a:ext>
                </a:extLst>
              </p:cNvPr>
              <p:cNvPicPr/>
              <p:nvPr/>
            </p:nvPicPr>
            <p:blipFill>
              <a:blip r:embed="rId14"/>
              <a:stretch>
                <a:fillRect/>
              </a:stretch>
            </p:blipFill>
            <p:spPr>
              <a:xfrm>
                <a:off x="13519436" y="2914581"/>
                <a:ext cx="36000" cy="36000"/>
              </a:xfrm>
              <a:prstGeom prst="rect">
                <a:avLst/>
              </a:prstGeom>
            </p:spPr>
          </p:pic>
        </mc:Fallback>
      </mc:AlternateContent>
      <p:cxnSp>
        <p:nvCxnSpPr>
          <p:cNvPr id="21" name="Connecteur droit avec flèche 20">
            <a:extLst>
              <a:ext uri="{FF2B5EF4-FFF2-40B4-BE49-F238E27FC236}">
                <a16:creationId xmlns:a16="http://schemas.microsoft.com/office/drawing/2014/main" id="{BCEEB016-4C63-975D-BB12-4E46EBABDA66}"/>
              </a:ext>
            </a:extLst>
          </p:cNvPr>
          <p:cNvCxnSpPr/>
          <p:nvPr/>
        </p:nvCxnSpPr>
        <p:spPr>
          <a:xfrm flipH="1">
            <a:off x="5181600" y="1355781"/>
            <a:ext cx="1880876" cy="6498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79F91495-2EA4-2B54-9B8E-3B5E7CDC3795}"/>
              </a:ext>
            </a:extLst>
          </p:cNvPr>
          <p:cNvCxnSpPr/>
          <p:nvPr/>
        </p:nvCxnSpPr>
        <p:spPr>
          <a:xfrm>
            <a:off x="7062476" y="1355781"/>
            <a:ext cx="862324" cy="6498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15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1C9B3D-6311-B076-7962-DDDC633E6CEA}"/>
              </a:ext>
            </a:extLst>
          </p:cNvPr>
          <p:cNvSpPr>
            <a:spLocks noGrp="1"/>
          </p:cNvSpPr>
          <p:nvPr>
            <p:ph type="title"/>
          </p:nvPr>
        </p:nvSpPr>
        <p:spPr>
          <a:xfrm>
            <a:off x="1676400" y="365125"/>
            <a:ext cx="9677400" cy="1325563"/>
          </a:xfrm>
        </p:spPr>
        <p:txBody>
          <a:bodyPr>
            <a:normAutofit fontScale="90000"/>
          </a:bodyPr>
          <a:lstStyle/>
          <a:p>
            <a:pPr algn="ctr"/>
            <a:r>
              <a:rPr lang="fr-FR" dirty="0"/>
              <a:t>Comprendre un texte lu ou entendu</a:t>
            </a:r>
            <a:br>
              <a:rPr lang="fr-FR" dirty="0"/>
            </a:br>
            <a:r>
              <a:rPr lang="fr-FR" sz="1800" dirty="0">
                <a:hlinkClick r:id="rId2"/>
              </a:rPr>
              <a:t>https://eduscol.education.fr/document/22102/download</a:t>
            </a:r>
            <a:br>
              <a:rPr lang="fr-FR" sz="1800" dirty="0"/>
            </a:br>
            <a:endParaRPr lang="fr-FR" dirty="0"/>
          </a:p>
        </p:txBody>
      </p:sp>
      <p:graphicFrame>
        <p:nvGraphicFramePr>
          <p:cNvPr id="7" name="Espace réservé du contenu 6">
            <a:extLst>
              <a:ext uri="{FF2B5EF4-FFF2-40B4-BE49-F238E27FC236}">
                <a16:creationId xmlns:a16="http://schemas.microsoft.com/office/drawing/2014/main" id="{73AC4706-8DAD-176E-2A7E-818C26017573}"/>
              </a:ext>
            </a:extLst>
          </p:cNvPr>
          <p:cNvGraphicFramePr>
            <a:graphicFrameLocks noGrp="1"/>
          </p:cNvGraphicFramePr>
          <p:nvPr>
            <p:ph idx="1"/>
            <p:extLst>
              <p:ext uri="{D42A27DB-BD31-4B8C-83A1-F6EECF244321}">
                <p14:modId xmlns:p14="http://schemas.microsoft.com/office/powerpoint/2010/main" val="4266568513"/>
              </p:ext>
            </p:extLst>
          </p:nvPr>
        </p:nvGraphicFramePr>
        <p:xfrm>
          <a:off x="1676400" y="169068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e la date 3">
            <a:extLst>
              <a:ext uri="{FF2B5EF4-FFF2-40B4-BE49-F238E27FC236}">
                <a16:creationId xmlns:a16="http://schemas.microsoft.com/office/drawing/2014/main" id="{5700BBB9-8EF2-FDF0-0A7D-5D9295B45499}"/>
              </a:ext>
            </a:extLst>
          </p:cNvPr>
          <p:cNvSpPr>
            <a:spLocks noGrp="1"/>
          </p:cNvSpPr>
          <p:nvPr>
            <p:ph type="dt" sz="half" idx="10"/>
          </p:nvPr>
        </p:nvSpPr>
        <p:spPr/>
        <p:txBody>
          <a:bodyPr/>
          <a:lstStyle/>
          <a:p>
            <a:r>
              <a:rPr lang="fr-FR"/>
              <a:t>18/11/2022</a:t>
            </a:r>
          </a:p>
        </p:txBody>
      </p:sp>
      <p:sp>
        <p:nvSpPr>
          <p:cNvPr id="5" name="Espace réservé du pied de page 4">
            <a:extLst>
              <a:ext uri="{FF2B5EF4-FFF2-40B4-BE49-F238E27FC236}">
                <a16:creationId xmlns:a16="http://schemas.microsoft.com/office/drawing/2014/main" id="{4C89311F-8F92-73B4-32F6-93C027CBEC5C}"/>
              </a:ext>
            </a:extLst>
          </p:cNvPr>
          <p:cNvSpPr>
            <a:spLocks noGrp="1"/>
          </p:cNvSpPr>
          <p:nvPr>
            <p:ph type="ftr" sz="quarter" idx="11"/>
          </p:nvPr>
        </p:nvSpPr>
        <p:spPr/>
        <p:txBody>
          <a:bodyPr/>
          <a:lstStyle/>
          <a:p>
            <a:r>
              <a:rPr lang="fr-FR"/>
              <a:t>Pierrette LETI-PALIX, IA-IPR de Lettres</a:t>
            </a:r>
          </a:p>
        </p:txBody>
      </p:sp>
      <p:sp>
        <p:nvSpPr>
          <p:cNvPr id="6" name="Espace réservé du numéro de diapositive 5">
            <a:extLst>
              <a:ext uri="{FF2B5EF4-FFF2-40B4-BE49-F238E27FC236}">
                <a16:creationId xmlns:a16="http://schemas.microsoft.com/office/drawing/2014/main" id="{86B387BE-D26B-9881-CF30-EE9960CFC820}"/>
              </a:ext>
            </a:extLst>
          </p:cNvPr>
          <p:cNvSpPr>
            <a:spLocks noGrp="1"/>
          </p:cNvSpPr>
          <p:nvPr>
            <p:ph type="sldNum" sz="quarter" idx="12"/>
          </p:nvPr>
        </p:nvSpPr>
        <p:spPr/>
        <p:txBody>
          <a:bodyPr/>
          <a:lstStyle/>
          <a:p>
            <a:fld id="{7ACCA9AA-9E23-4751-9A66-29E8EA3A1868}" type="slidenum">
              <a:rPr lang="fr-FR" smtClean="0"/>
              <a:t>3</a:t>
            </a:fld>
            <a:endParaRPr lang="fr-FR"/>
          </a:p>
        </p:txBody>
      </p:sp>
      <p:pic>
        <p:nvPicPr>
          <p:cNvPr id="8" name="Image 7">
            <a:extLst>
              <a:ext uri="{FF2B5EF4-FFF2-40B4-BE49-F238E27FC236}">
                <a16:creationId xmlns:a16="http://schemas.microsoft.com/office/drawing/2014/main" id="{E8A949B7-E67D-AF42-03AC-8AF7651D8E11}"/>
              </a:ext>
            </a:extLst>
          </p:cNvPr>
          <p:cNvPicPr/>
          <p:nvPr/>
        </p:nvPicPr>
        <p:blipFill>
          <a:blip r:embed="rId8"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226275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528AD1-3420-652D-1614-30B9621EBE79}"/>
              </a:ext>
            </a:extLst>
          </p:cNvPr>
          <p:cNvSpPr>
            <a:spLocks noGrp="1"/>
          </p:cNvSpPr>
          <p:nvPr>
            <p:ph type="title"/>
          </p:nvPr>
        </p:nvSpPr>
        <p:spPr>
          <a:xfrm>
            <a:off x="1566040" y="365125"/>
            <a:ext cx="9965121" cy="1325563"/>
          </a:xfrm>
        </p:spPr>
        <p:txBody>
          <a:bodyPr>
            <a:normAutofit fontScale="90000"/>
          </a:bodyPr>
          <a:lstStyle/>
          <a:p>
            <a:pPr algn="ctr"/>
            <a:r>
              <a:rPr lang="fr-FR" dirty="0"/>
              <a:t>Déjouer les principaux obstacles à la lecture</a:t>
            </a:r>
            <a:br>
              <a:rPr lang="fr-FR" dirty="0"/>
            </a:br>
            <a:r>
              <a:rPr lang="fr-FR" sz="1800" dirty="0">
                <a:hlinkClick r:id="rId2"/>
              </a:rPr>
              <a:t>https://eduscol.education.fr/document/22108/download</a:t>
            </a:r>
            <a:endParaRPr lang="fr-FR" dirty="0"/>
          </a:p>
        </p:txBody>
      </p:sp>
      <p:graphicFrame>
        <p:nvGraphicFramePr>
          <p:cNvPr id="7" name="Espace réservé du contenu 6">
            <a:extLst>
              <a:ext uri="{FF2B5EF4-FFF2-40B4-BE49-F238E27FC236}">
                <a16:creationId xmlns:a16="http://schemas.microsoft.com/office/drawing/2014/main" id="{456AF574-1995-9DA3-2285-D0757B06B14E}"/>
              </a:ext>
            </a:extLst>
          </p:cNvPr>
          <p:cNvGraphicFramePr>
            <a:graphicFrameLocks noGrp="1"/>
          </p:cNvGraphicFramePr>
          <p:nvPr>
            <p:ph idx="1"/>
            <p:extLst>
              <p:ext uri="{D42A27DB-BD31-4B8C-83A1-F6EECF244321}">
                <p14:modId xmlns:p14="http://schemas.microsoft.com/office/powerpoint/2010/main" val="424026640"/>
              </p:ext>
            </p:extLst>
          </p:nvPr>
        </p:nvGraphicFramePr>
        <p:xfrm>
          <a:off x="838200" y="1825624"/>
          <a:ext cx="10870324"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e la date 3">
            <a:extLst>
              <a:ext uri="{FF2B5EF4-FFF2-40B4-BE49-F238E27FC236}">
                <a16:creationId xmlns:a16="http://schemas.microsoft.com/office/drawing/2014/main" id="{AC96C771-44E4-9C74-DDC6-0EF46F6CC816}"/>
              </a:ext>
            </a:extLst>
          </p:cNvPr>
          <p:cNvSpPr>
            <a:spLocks noGrp="1"/>
          </p:cNvSpPr>
          <p:nvPr>
            <p:ph type="dt" sz="half" idx="10"/>
          </p:nvPr>
        </p:nvSpPr>
        <p:spPr/>
        <p:txBody>
          <a:bodyPr/>
          <a:lstStyle/>
          <a:p>
            <a:r>
              <a:rPr lang="fr-FR"/>
              <a:t>18/11/2022</a:t>
            </a:r>
          </a:p>
        </p:txBody>
      </p:sp>
      <p:sp>
        <p:nvSpPr>
          <p:cNvPr id="5" name="Espace réservé du pied de page 4">
            <a:extLst>
              <a:ext uri="{FF2B5EF4-FFF2-40B4-BE49-F238E27FC236}">
                <a16:creationId xmlns:a16="http://schemas.microsoft.com/office/drawing/2014/main" id="{C436F458-5D3D-DCB0-E154-9504264F3A0A}"/>
              </a:ext>
            </a:extLst>
          </p:cNvPr>
          <p:cNvSpPr>
            <a:spLocks noGrp="1"/>
          </p:cNvSpPr>
          <p:nvPr>
            <p:ph type="ftr" sz="quarter" idx="11"/>
          </p:nvPr>
        </p:nvSpPr>
        <p:spPr/>
        <p:txBody>
          <a:bodyPr/>
          <a:lstStyle/>
          <a:p>
            <a:r>
              <a:rPr lang="fr-FR"/>
              <a:t>Pierrette LETI-PALIX, IA-IPR de Lettres</a:t>
            </a:r>
          </a:p>
        </p:txBody>
      </p:sp>
      <p:sp>
        <p:nvSpPr>
          <p:cNvPr id="6" name="Espace réservé du numéro de diapositive 5">
            <a:extLst>
              <a:ext uri="{FF2B5EF4-FFF2-40B4-BE49-F238E27FC236}">
                <a16:creationId xmlns:a16="http://schemas.microsoft.com/office/drawing/2014/main" id="{4F73CBAA-6834-8506-12D6-3E9A67B3A518}"/>
              </a:ext>
            </a:extLst>
          </p:cNvPr>
          <p:cNvSpPr>
            <a:spLocks noGrp="1"/>
          </p:cNvSpPr>
          <p:nvPr>
            <p:ph type="sldNum" sz="quarter" idx="12"/>
          </p:nvPr>
        </p:nvSpPr>
        <p:spPr/>
        <p:txBody>
          <a:bodyPr/>
          <a:lstStyle/>
          <a:p>
            <a:fld id="{7ACCA9AA-9E23-4751-9A66-29E8EA3A1868}" type="slidenum">
              <a:rPr lang="fr-FR" smtClean="0"/>
              <a:t>4</a:t>
            </a:fld>
            <a:endParaRPr lang="fr-FR"/>
          </a:p>
        </p:txBody>
      </p:sp>
      <p:pic>
        <p:nvPicPr>
          <p:cNvPr id="8" name="Image 7">
            <a:extLst>
              <a:ext uri="{FF2B5EF4-FFF2-40B4-BE49-F238E27FC236}">
                <a16:creationId xmlns:a16="http://schemas.microsoft.com/office/drawing/2014/main" id="{936A70DF-F194-9155-ED88-769E950BDDBC}"/>
              </a:ext>
            </a:extLst>
          </p:cNvPr>
          <p:cNvPicPr/>
          <p:nvPr/>
        </p:nvPicPr>
        <p:blipFill>
          <a:blip r:embed="rId8"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382806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C612F7C-F732-956E-9AD0-7D9CEF5CFE3E}"/>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Des propositions pour le collège</a:t>
            </a:r>
            <a:br>
              <a:rPr lang="fr-FR" dirty="0">
                <a:solidFill>
                  <a:srgbClr val="FFFFFF"/>
                </a:solidFill>
              </a:rPr>
            </a:br>
            <a:r>
              <a:rPr lang="fr-FR" sz="2800" dirty="0">
                <a:solidFill>
                  <a:srgbClr val="FFFFFF"/>
                </a:solidFill>
                <a:hlinkClick r:id="rId2"/>
              </a:rPr>
              <a:t>(</a:t>
            </a:r>
            <a:r>
              <a:rPr lang="fr-FR" sz="2000" dirty="0">
                <a:solidFill>
                  <a:srgbClr val="FFFFFF"/>
                </a:solidFill>
                <a:hlinkClick r:id="rId2"/>
              </a:rPr>
              <a:t>https://eduscol.education.fr/2304/evaluations-de-debut-de-sixieme</a:t>
            </a:r>
            <a:endParaRPr lang="fr-FR" dirty="0">
              <a:solidFill>
                <a:srgbClr val="FFFFFF"/>
              </a:solidFill>
            </a:endParaRPr>
          </a:p>
        </p:txBody>
      </p:sp>
      <p:sp>
        <p:nvSpPr>
          <p:cNvPr id="70"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8" name="Espace réservé du contenu 7">
            <a:extLst>
              <a:ext uri="{FF2B5EF4-FFF2-40B4-BE49-F238E27FC236}">
                <a16:creationId xmlns:a16="http://schemas.microsoft.com/office/drawing/2014/main" id="{5C24E8F1-E72F-4A40-8E91-9CC64D579867}"/>
              </a:ext>
            </a:extLst>
          </p:cNvPr>
          <p:cNvGraphicFramePr>
            <a:graphicFrameLocks noGrp="1"/>
          </p:cNvGraphicFramePr>
          <p:nvPr>
            <p:ph idx="1"/>
            <p:extLst>
              <p:ext uri="{D42A27DB-BD31-4B8C-83A1-F6EECF244321}">
                <p14:modId xmlns:p14="http://schemas.microsoft.com/office/powerpoint/2010/main" val="3817381672"/>
              </p:ext>
            </p:extLst>
          </p:nvPr>
        </p:nvGraphicFramePr>
        <p:xfrm>
          <a:off x="4446588" y="592138"/>
          <a:ext cx="6907212" cy="5584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e la date 3">
            <a:extLst>
              <a:ext uri="{FF2B5EF4-FFF2-40B4-BE49-F238E27FC236}">
                <a16:creationId xmlns:a16="http://schemas.microsoft.com/office/drawing/2014/main" id="{364C0BB8-54C7-B4AE-CA8F-5ED626D06D95}"/>
              </a:ext>
            </a:extLst>
          </p:cNvPr>
          <p:cNvSpPr>
            <a:spLocks noGrp="1"/>
          </p:cNvSpPr>
          <p:nvPr>
            <p:ph type="dt" sz="half" idx="10"/>
          </p:nvPr>
        </p:nvSpPr>
        <p:spPr>
          <a:xfrm>
            <a:off x="838200" y="6356350"/>
            <a:ext cx="1639957" cy="365125"/>
          </a:xfrm>
        </p:spPr>
        <p:txBody>
          <a:bodyPr>
            <a:normAutofit/>
          </a:bodyPr>
          <a:lstStyle/>
          <a:p>
            <a:pPr>
              <a:spcAft>
                <a:spcPts val="600"/>
              </a:spcAft>
            </a:pPr>
            <a:r>
              <a:rPr lang="fr-FR">
                <a:solidFill>
                  <a:srgbClr val="FFFFFF"/>
                </a:solidFill>
              </a:rPr>
              <a:t>18/11/2022</a:t>
            </a:r>
          </a:p>
        </p:txBody>
      </p:sp>
      <p:sp>
        <p:nvSpPr>
          <p:cNvPr id="5" name="Espace réservé du pied de page 4">
            <a:extLst>
              <a:ext uri="{FF2B5EF4-FFF2-40B4-BE49-F238E27FC236}">
                <a16:creationId xmlns:a16="http://schemas.microsoft.com/office/drawing/2014/main" id="{68A875D8-A4F9-3C78-F5C5-9D3EDCAB5024}"/>
              </a:ext>
            </a:extLst>
          </p:cNvPr>
          <p:cNvSpPr>
            <a:spLocks noGrp="1"/>
          </p:cNvSpPr>
          <p:nvPr>
            <p:ph type="ftr" sz="quarter" idx="11"/>
          </p:nvPr>
        </p:nvSpPr>
        <p:spPr>
          <a:xfrm>
            <a:off x="4038600" y="6356350"/>
            <a:ext cx="5251174" cy="365125"/>
          </a:xfrm>
        </p:spPr>
        <p:txBody>
          <a:bodyPr>
            <a:normAutofit/>
          </a:bodyPr>
          <a:lstStyle/>
          <a:p>
            <a:pPr>
              <a:spcAft>
                <a:spcPts val="600"/>
              </a:spcAft>
            </a:pPr>
            <a:r>
              <a:rPr lang="fr-FR"/>
              <a:t>Pierrette LETI-PALIX, IA-IPR de Lettres</a:t>
            </a:r>
          </a:p>
        </p:txBody>
      </p:sp>
      <p:sp>
        <p:nvSpPr>
          <p:cNvPr id="6" name="Espace réservé du numéro de diapositive 5">
            <a:extLst>
              <a:ext uri="{FF2B5EF4-FFF2-40B4-BE49-F238E27FC236}">
                <a16:creationId xmlns:a16="http://schemas.microsoft.com/office/drawing/2014/main" id="{3A19F989-2E81-47AF-E024-C69BDA7D01A8}"/>
              </a:ext>
            </a:extLst>
          </p:cNvPr>
          <p:cNvSpPr>
            <a:spLocks noGrp="1"/>
          </p:cNvSpPr>
          <p:nvPr>
            <p:ph type="sldNum" sz="quarter" idx="12"/>
          </p:nvPr>
        </p:nvSpPr>
        <p:spPr>
          <a:xfrm>
            <a:off x="9541564" y="6356350"/>
            <a:ext cx="1812235" cy="365125"/>
          </a:xfrm>
        </p:spPr>
        <p:txBody>
          <a:bodyPr>
            <a:normAutofit/>
          </a:bodyPr>
          <a:lstStyle/>
          <a:p>
            <a:pPr>
              <a:spcAft>
                <a:spcPts val="600"/>
              </a:spcAft>
            </a:pPr>
            <a:fld id="{7ACCA9AA-9E23-4751-9A66-29E8EA3A1868}" type="slidenum">
              <a:rPr lang="fr-FR" smtClean="0"/>
              <a:pPr>
                <a:spcAft>
                  <a:spcPts val="600"/>
                </a:spcAft>
              </a:pPr>
              <a:t>5</a:t>
            </a:fld>
            <a:endParaRPr lang="fr-FR"/>
          </a:p>
        </p:txBody>
      </p:sp>
      <p:pic>
        <p:nvPicPr>
          <p:cNvPr id="7" name="Image 6">
            <a:extLst>
              <a:ext uri="{FF2B5EF4-FFF2-40B4-BE49-F238E27FC236}">
                <a16:creationId xmlns:a16="http://schemas.microsoft.com/office/drawing/2014/main" id="{771BEB24-7E46-D3C6-54D1-D2A11FF929A7}"/>
              </a:ext>
            </a:extLst>
          </p:cNvPr>
          <p:cNvPicPr/>
          <p:nvPr/>
        </p:nvPicPr>
        <p:blipFill>
          <a:blip r:embed="rId8"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107684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C612F7C-F732-956E-9AD0-7D9CEF5CFE3E}"/>
              </a:ext>
            </a:extLst>
          </p:cNvPr>
          <p:cNvSpPr>
            <a:spLocks noGrp="1"/>
          </p:cNvSpPr>
          <p:nvPr>
            <p:ph type="title"/>
          </p:nvPr>
        </p:nvSpPr>
        <p:spPr>
          <a:xfrm>
            <a:off x="686834" y="1153572"/>
            <a:ext cx="3200400" cy="4461163"/>
          </a:xfrm>
        </p:spPr>
        <p:txBody>
          <a:bodyPr>
            <a:normAutofit/>
          </a:bodyPr>
          <a:lstStyle/>
          <a:p>
            <a:r>
              <a:rPr lang="fr-FR">
                <a:solidFill>
                  <a:srgbClr val="FFFFFF"/>
                </a:solidFill>
              </a:rPr>
              <a:t>Une proposition pour le lycée </a:t>
            </a:r>
          </a:p>
        </p:txBody>
      </p:sp>
      <p:sp>
        <p:nvSpPr>
          <p:cNvPr id="70"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B2E2AD4E-B4B3-F24B-C75F-B9F061339ED8}"/>
              </a:ext>
            </a:extLst>
          </p:cNvPr>
          <p:cNvSpPr>
            <a:spLocks noGrp="1"/>
          </p:cNvSpPr>
          <p:nvPr>
            <p:ph idx="1"/>
          </p:nvPr>
        </p:nvSpPr>
        <p:spPr>
          <a:xfrm>
            <a:off x="4447308" y="591344"/>
            <a:ext cx="6906491" cy="5585619"/>
          </a:xfrm>
        </p:spPr>
        <p:txBody>
          <a:bodyPr anchor="ctr">
            <a:normAutofit/>
          </a:bodyPr>
          <a:lstStyle/>
          <a:p>
            <a:pPr marL="0" indent="0">
              <a:buNone/>
            </a:pPr>
            <a:r>
              <a:rPr lang="fr-FR" sz="2000" dirty="0"/>
              <a:t>Dans le cadre de l’objet d’étude au programme de seconde de la voie générale et technologique « Le roman et le récit, du XVIIIème au XXIème siècle »</a:t>
            </a:r>
          </a:p>
          <a:p>
            <a:pPr marL="0" indent="0">
              <a:buNone/>
            </a:pPr>
            <a:endParaRPr lang="fr-FR" sz="2000" dirty="0"/>
          </a:p>
          <a:p>
            <a:pPr marL="0" indent="0">
              <a:buNone/>
            </a:pPr>
            <a:r>
              <a:rPr lang="fr-FR" sz="2000" dirty="0"/>
              <a:t>Etude de l’incipit</a:t>
            </a:r>
          </a:p>
          <a:p>
            <a:pPr marL="0" indent="0">
              <a:buNone/>
            </a:pPr>
            <a:r>
              <a:rPr lang="fr-FR" sz="2000" dirty="0">
                <a:hlinkClick r:id="rId2"/>
              </a:rPr>
              <a:t>https://eduscol.education.fr/document/22111/download</a:t>
            </a:r>
            <a:endParaRPr lang="fr-FR" sz="2000" dirty="0"/>
          </a:p>
          <a:p>
            <a:pPr marL="0" indent="0">
              <a:buNone/>
            </a:pPr>
            <a:r>
              <a:rPr lang="fr-FR" sz="2000" dirty="0"/>
              <a:t>«  Ritualisées, toutes les activités de reformulation font gagner du temps pour l’étude des textes : en effet, elles vont permettre d’installer une première compréhension, de dégager les enjeux majeurs du passage, et même de légitimer le regard analytique, puisque l’approche détaillée, un moment repoussée, devient légitime et fait sens : le gain en précision de la lecture par l’étude du vocabulaire, l’attention portée à la syntaxe pour démêler un moment de complexité se font d’autant plus légitimes qu’ils répondent à des questions partagées, et montrent combien toute lecture et toute relecture conduisent à une compréhension de plus en plus fine. »</a:t>
            </a:r>
          </a:p>
        </p:txBody>
      </p:sp>
      <p:sp>
        <p:nvSpPr>
          <p:cNvPr id="4" name="Espace réservé de la date 3">
            <a:extLst>
              <a:ext uri="{FF2B5EF4-FFF2-40B4-BE49-F238E27FC236}">
                <a16:creationId xmlns:a16="http://schemas.microsoft.com/office/drawing/2014/main" id="{364C0BB8-54C7-B4AE-CA8F-5ED626D06D95}"/>
              </a:ext>
            </a:extLst>
          </p:cNvPr>
          <p:cNvSpPr>
            <a:spLocks noGrp="1"/>
          </p:cNvSpPr>
          <p:nvPr>
            <p:ph type="dt" sz="half" idx="10"/>
          </p:nvPr>
        </p:nvSpPr>
        <p:spPr>
          <a:xfrm>
            <a:off x="838200" y="6356350"/>
            <a:ext cx="1639957" cy="365125"/>
          </a:xfrm>
        </p:spPr>
        <p:txBody>
          <a:bodyPr>
            <a:normAutofit/>
          </a:bodyPr>
          <a:lstStyle/>
          <a:p>
            <a:pPr>
              <a:spcAft>
                <a:spcPts val="600"/>
              </a:spcAft>
            </a:pPr>
            <a:r>
              <a:rPr lang="fr-FR">
                <a:solidFill>
                  <a:srgbClr val="FFFFFF"/>
                </a:solidFill>
              </a:rPr>
              <a:t>18/11/2022</a:t>
            </a:r>
          </a:p>
        </p:txBody>
      </p:sp>
      <p:sp>
        <p:nvSpPr>
          <p:cNvPr id="5" name="Espace réservé du pied de page 4">
            <a:extLst>
              <a:ext uri="{FF2B5EF4-FFF2-40B4-BE49-F238E27FC236}">
                <a16:creationId xmlns:a16="http://schemas.microsoft.com/office/drawing/2014/main" id="{68A875D8-A4F9-3C78-F5C5-9D3EDCAB5024}"/>
              </a:ext>
            </a:extLst>
          </p:cNvPr>
          <p:cNvSpPr>
            <a:spLocks noGrp="1"/>
          </p:cNvSpPr>
          <p:nvPr>
            <p:ph type="ftr" sz="quarter" idx="11"/>
          </p:nvPr>
        </p:nvSpPr>
        <p:spPr>
          <a:xfrm>
            <a:off x="4038600" y="6356350"/>
            <a:ext cx="5251174" cy="365125"/>
          </a:xfrm>
        </p:spPr>
        <p:txBody>
          <a:bodyPr>
            <a:normAutofit/>
          </a:bodyPr>
          <a:lstStyle/>
          <a:p>
            <a:pPr>
              <a:spcAft>
                <a:spcPts val="600"/>
              </a:spcAft>
            </a:pPr>
            <a:r>
              <a:rPr lang="fr-FR"/>
              <a:t>Pierrette LETI-PALIX, IA-IPR de Lettres</a:t>
            </a:r>
          </a:p>
        </p:txBody>
      </p:sp>
      <p:sp>
        <p:nvSpPr>
          <p:cNvPr id="6" name="Espace réservé du numéro de diapositive 5">
            <a:extLst>
              <a:ext uri="{FF2B5EF4-FFF2-40B4-BE49-F238E27FC236}">
                <a16:creationId xmlns:a16="http://schemas.microsoft.com/office/drawing/2014/main" id="{3A19F989-2E81-47AF-E024-C69BDA7D01A8}"/>
              </a:ext>
            </a:extLst>
          </p:cNvPr>
          <p:cNvSpPr>
            <a:spLocks noGrp="1"/>
          </p:cNvSpPr>
          <p:nvPr>
            <p:ph type="sldNum" sz="quarter" idx="12"/>
          </p:nvPr>
        </p:nvSpPr>
        <p:spPr>
          <a:xfrm>
            <a:off x="9541564" y="6356350"/>
            <a:ext cx="1812235" cy="365125"/>
          </a:xfrm>
        </p:spPr>
        <p:txBody>
          <a:bodyPr>
            <a:normAutofit/>
          </a:bodyPr>
          <a:lstStyle/>
          <a:p>
            <a:pPr>
              <a:spcAft>
                <a:spcPts val="600"/>
              </a:spcAft>
            </a:pPr>
            <a:fld id="{7ACCA9AA-9E23-4751-9A66-29E8EA3A1868}" type="slidenum">
              <a:rPr lang="fr-FR" smtClean="0"/>
              <a:pPr>
                <a:spcAft>
                  <a:spcPts val="600"/>
                </a:spcAft>
              </a:pPr>
              <a:t>6</a:t>
            </a:fld>
            <a:endParaRPr lang="fr-FR"/>
          </a:p>
        </p:txBody>
      </p:sp>
      <p:pic>
        <p:nvPicPr>
          <p:cNvPr id="7" name="Image 6">
            <a:extLst>
              <a:ext uri="{FF2B5EF4-FFF2-40B4-BE49-F238E27FC236}">
                <a16:creationId xmlns:a16="http://schemas.microsoft.com/office/drawing/2014/main" id="{771BEB24-7E46-D3C6-54D1-D2A11FF929A7}"/>
              </a:ext>
            </a:extLst>
          </p:cNvPr>
          <p:cNvPicPr/>
          <p:nvPr/>
        </p:nvPicPr>
        <p:blipFill>
          <a:blip r:embed="rId3"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238761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C612F7C-F732-956E-9AD0-7D9CEF5CFE3E}"/>
              </a:ext>
            </a:extLst>
          </p:cNvPr>
          <p:cNvSpPr>
            <a:spLocks noGrp="1"/>
          </p:cNvSpPr>
          <p:nvPr>
            <p:ph type="title"/>
          </p:nvPr>
        </p:nvSpPr>
        <p:spPr>
          <a:xfrm>
            <a:off x="686834" y="591344"/>
            <a:ext cx="3200400" cy="5585619"/>
          </a:xfrm>
        </p:spPr>
        <p:txBody>
          <a:bodyPr>
            <a:normAutofit/>
          </a:bodyPr>
          <a:lstStyle/>
          <a:p>
            <a:r>
              <a:rPr lang="fr-FR" dirty="0">
                <a:solidFill>
                  <a:srgbClr val="FFFFFF"/>
                </a:solidFill>
              </a:rPr>
              <a:t>Une autre  proposition pour le lycée </a:t>
            </a:r>
          </a:p>
        </p:txBody>
      </p:sp>
      <p:sp>
        <p:nvSpPr>
          <p:cNvPr id="4" name="Espace réservé de la date 3">
            <a:extLst>
              <a:ext uri="{FF2B5EF4-FFF2-40B4-BE49-F238E27FC236}">
                <a16:creationId xmlns:a16="http://schemas.microsoft.com/office/drawing/2014/main" id="{364C0BB8-54C7-B4AE-CA8F-5ED626D06D95}"/>
              </a:ext>
            </a:extLst>
          </p:cNvPr>
          <p:cNvSpPr>
            <a:spLocks noGrp="1"/>
          </p:cNvSpPr>
          <p:nvPr>
            <p:ph type="dt" sz="half" idx="10"/>
          </p:nvPr>
        </p:nvSpPr>
        <p:spPr>
          <a:xfrm>
            <a:off x="838200" y="6356350"/>
            <a:ext cx="2743200" cy="365125"/>
          </a:xfrm>
        </p:spPr>
        <p:txBody>
          <a:bodyPr>
            <a:normAutofit/>
          </a:bodyPr>
          <a:lstStyle/>
          <a:p>
            <a:pPr>
              <a:spcAft>
                <a:spcPts val="600"/>
              </a:spcAft>
            </a:pPr>
            <a:r>
              <a:rPr lang="fr-FR">
                <a:solidFill>
                  <a:srgbClr val="FFFFFF"/>
                </a:solidFill>
              </a:rPr>
              <a:t>18/11/2022</a:t>
            </a:r>
          </a:p>
        </p:txBody>
      </p:sp>
      <p:sp>
        <p:nvSpPr>
          <p:cNvPr id="5" name="Espace réservé du pied de page 4">
            <a:extLst>
              <a:ext uri="{FF2B5EF4-FFF2-40B4-BE49-F238E27FC236}">
                <a16:creationId xmlns:a16="http://schemas.microsoft.com/office/drawing/2014/main" id="{68A875D8-A4F9-3C78-F5C5-9D3EDCAB5024}"/>
              </a:ext>
            </a:extLst>
          </p:cNvPr>
          <p:cNvSpPr>
            <a:spLocks noGrp="1"/>
          </p:cNvSpPr>
          <p:nvPr>
            <p:ph type="ftr" sz="quarter" idx="11"/>
          </p:nvPr>
        </p:nvSpPr>
        <p:spPr>
          <a:xfrm>
            <a:off x="4447308" y="6356350"/>
            <a:ext cx="4842466" cy="365125"/>
          </a:xfrm>
        </p:spPr>
        <p:txBody>
          <a:bodyPr>
            <a:normAutofit/>
          </a:bodyPr>
          <a:lstStyle/>
          <a:p>
            <a:pPr>
              <a:spcAft>
                <a:spcPts val="600"/>
              </a:spcAft>
            </a:pPr>
            <a:r>
              <a:rPr lang="fr-FR"/>
              <a:t>Pierrette LETI-PALIX, IA-IPR de Lettres</a:t>
            </a:r>
          </a:p>
        </p:txBody>
      </p:sp>
      <p:sp>
        <p:nvSpPr>
          <p:cNvPr id="6" name="Espace réservé du numéro de diapositive 5">
            <a:extLst>
              <a:ext uri="{FF2B5EF4-FFF2-40B4-BE49-F238E27FC236}">
                <a16:creationId xmlns:a16="http://schemas.microsoft.com/office/drawing/2014/main" id="{3A19F989-2E81-47AF-E024-C69BDA7D01A8}"/>
              </a:ext>
            </a:extLst>
          </p:cNvPr>
          <p:cNvSpPr>
            <a:spLocks noGrp="1"/>
          </p:cNvSpPr>
          <p:nvPr>
            <p:ph type="sldNum" sz="quarter" idx="12"/>
          </p:nvPr>
        </p:nvSpPr>
        <p:spPr>
          <a:xfrm>
            <a:off x="9819860" y="6356350"/>
            <a:ext cx="1533939" cy="365125"/>
          </a:xfrm>
        </p:spPr>
        <p:txBody>
          <a:bodyPr>
            <a:normAutofit/>
          </a:bodyPr>
          <a:lstStyle/>
          <a:p>
            <a:pPr>
              <a:spcAft>
                <a:spcPts val="600"/>
              </a:spcAft>
            </a:pPr>
            <a:fld id="{7ACCA9AA-9E23-4751-9A66-29E8EA3A1868}" type="slidenum">
              <a:rPr lang="fr-FR" smtClean="0"/>
              <a:pPr>
                <a:spcAft>
                  <a:spcPts val="600"/>
                </a:spcAft>
              </a:pPr>
              <a:t>7</a:t>
            </a:fld>
            <a:endParaRPr lang="fr-FR"/>
          </a:p>
        </p:txBody>
      </p:sp>
      <p:sp>
        <p:nvSpPr>
          <p:cNvPr id="79" name="Arc 7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B2E2AD4E-B4B3-F24B-C75F-B9F061339ED8}"/>
              </a:ext>
            </a:extLst>
          </p:cNvPr>
          <p:cNvSpPr>
            <a:spLocks noGrp="1"/>
          </p:cNvSpPr>
          <p:nvPr>
            <p:ph idx="1"/>
          </p:nvPr>
        </p:nvSpPr>
        <p:spPr>
          <a:xfrm>
            <a:off x="4447308" y="591344"/>
            <a:ext cx="6906491" cy="5585619"/>
          </a:xfrm>
        </p:spPr>
        <p:txBody>
          <a:bodyPr anchor="ctr">
            <a:normAutofit/>
          </a:bodyPr>
          <a:lstStyle/>
          <a:p>
            <a:pPr marL="0" indent="0">
              <a:buNone/>
            </a:pPr>
            <a:r>
              <a:rPr lang="fr-FR"/>
              <a:t>Dans le cadre de l’objet d’étude au programme de seconde de la voie générale et technologique « Le roman et le récit, du XVIIIème au XXIème siècle » </a:t>
            </a:r>
          </a:p>
          <a:p>
            <a:pPr marL="0" indent="0">
              <a:buNone/>
            </a:pPr>
            <a:r>
              <a:rPr lang="fr-FR"/>
              <a:t> « J’accuse » d’Émile Zola</a:t>
            </a:r>
          </a:p>
          <a:p>
            <a:pPr marL="0" indent="0">
              <a:buNone/>
            </a:pPr>
            <a:endParaRPr lang="fr-FR"/>
          </a:p>
          <a:p>
            <a:pPr marL="0" indent="0">
              <a:buNone/>
            </a:pPr>
            <a:r>
              <a:rPr lang="fr-FR">
                <a:hlinkClick r:id="rId2"/>
              </a:rPr>
              <a:t>https://eduscol.education.fr/document/22117/download</a:t>
            </a:r>
            <a:endParaRPr lang="fr-FR"/>
          </a:p>
          <a:p>
            <a:pPr marL="0" indent="0">
              <a:buNone/>
            </a:pPr>
            <a:endParaRPr lang="fr-FR"/>
          </a:p>
          <a:p>
            <a:pPr marL="0" indent="0">
              <a:buNone/>
            </a:pPr>
            <a:r>
              <a:rPr lang="fr-FR"/>
              <a:t>«Il s’agit donc de faire apparaître les difficultés rencontrées et de montrer aux élèves comment y faire face.»</a:t>
            </a:r>
          </a:p>
        </p:txBody>
      </p:sp>
      <p:pic>
        <p:nvPicPr>
          <p:cNvPr id="7" name="Image 6">
            <a:extLst>
              <a:ext uri="{FF2B5EF4-FFF2-40B4-BE49-F238E27FC236}">
                <a16:creationId xmlns:a16="http://schemas.microsoft.com/office/drawing/2014/main" id="{771BEB24-7E46-D3C6-54D1-D2A11FF929A7}"/>
              </a:ext>
            </a:extLst>
          </p:cNvPr>
          <p:cNvPicPr/>
          <p:nvPr/>
        </p:nvPicPr>
        <p:blipFill>
          <a:blip r:embed="rId3"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62232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Espace réservé pour une image  21">
            <a:extLst>
              <a:ext uri="{FF2B5EF4-FFF2-40B4-BE49-F238E27FC236}">
                <a16:creationId xmlns:a16="http://schemas.microsoft.com/office/drawing/2014/main" id="{50E02F5D-39BD-7AB4-FECB-79E2BE4BF7C3}"/>
              </a:ext>
            </a:extLst>
          </p:cNvPr>
          <p:cNvPicPr>
            <a:picLocks noGrp="1" noChangeAspect="1"/>
          </p:cNvPicPr>
          <p:nvPr>
            <p:ph type="pic" idx="4294967295"/>
          </p:nvPr>
        </p:nvPicPr>
        <p:blipFill rotWithShape="1">
          <a:blip r:embed="rId2"/>
          <a:srcRect l="11593" t="10477" r="14381" b="4493"/>
          <a:stretch/>
        </p:blipFill>
        <p:spPr>
          <a:xfrm>
            <a:off x="2212753" y="914400"/>
            <a:ext cx="7690294" cy="4968819"/>
          </a:xfrm>
          <a:prstGeom prst="rect">
            <a:avLst/>
          </a:prstGeom>
        </p:spPr>
      </p:pic>
      <p:sp>
        <p:nvSpPr>
          <p:cNvPr id="4" name="Espace réservé de la date 3">
            <a:extLst>
              <a:ext uri="{FF2B5EF4-FFF2-40B4-BE49-F238E27FC236}">
                <a16:creationId xmlns:a16="http://schemas.microsoft.com/office/drawing/2014/main" id="{C50AEFC9-79BD-14E7-FB6B-B6CE2B584879}"/>
              </a:ext>
            </a:extLst>
          </p:cNvPr>
          <p:cNvSpPr>
            <a:spLocks noGrp="1"/>
          </p:cNvSpPr>
          <p:nvPr>
            <p:ph type="dt" sz="half" idx="10"/>
          </p:nvPr>
        </p:nvSpPr>
        <p:spPr>
          <a:xfrm>
            <a:off x="838200" y="6356350"/>
            <a:ext cx="2743200" cy="365125"/>
          </a:xfrm>
        </p:spPr>
        <p:txBody>
          <a:bodyPr vert="horz" lIns="91440" tIns="45720" rIns="91440" bIns="45720" rtlCol="0">
            <a:normAutofit/>
          </a:bodyPr>
          <a:lstStyle/>
          <a:p>
            <a:pPr>
              <a:spcAft>
                <a:spcPts val="600"/>
              </a:spcAft>
            </a:pPr>
            <a:r>
              <a:rPr lang="en-US" b="1" dirty="0"/>
              <a:t>18/11/2022</a:t>
            </a:r>
          </a:p>
        </p:txBody>
      </p:sp>
      <p:sp>
        <p:nvSpPr>
          <p:cNvPr id="5" name="Espace réservé du pied de page 4">
            <a:extLst>
              <a:ext uri="{FF2B5EF4-FFF2-40B4-BE49-F238E27FC236}">
                <a16:creationId xmlns:a16="http://schemas.microsoft.com/office/drawing/2014/main" id="{6C1D8167-764C-A14A-A341-A982F0E906A6}"/>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a:spcAft>
                <a:spcPts val="600"/>
              </a:spcAft>
            </a:pPr>
            <a:r>
              <a:rPr lang="en-US" b="1" kern="1200" dirty="0">
                <a:solidFill>
                  <a:schemeClr val="tx1"/>
                </a:solidFill>
                <a:latin typeface="+mn-lt"/>
                <a:ea typeface="+mn-ea"/>
                <a:cs typeface="+mn-cs"/>
              </a:rPr>
              <a:t>Pierrette LETI-PALIX, IA-IPR de Lettres</a:t>
            </a:r>
          </a:p>
        </p:txBody>
      </p:sp>
      <p:sp>
        <p:nvSpPr>
          <p:cNvPr id="6" name="Espace réservé du numéro de diapositive 5">
            <a:extLst>
              <a:ext uri="{FF2B5EF4-FFF2-40B4-BE49-F238E27FC236}">
                <a16:creationId xmlns:a16="http://schemas.microsoft.com/office/drawing/2014/main" id="{EDD91065-438D-B21B-C458-22B92A8CE03F}"/>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a:spcAft>
                <a:spcPts val="600"/>
              </a:spcAft>
            </a:pPr>
            <a:fld id="{7ACCA9AA-9E23-4751-9A66-29E8EA3A1868}" type="slidenum">
              <a:rPr lang="en-US" b="1" smtClean="0">
                <a:solidFill>
                  <a:schemeClr val="tx1"/>
                </a:solidFill>
              </a:rPr>
              <a:pPr>
                <a:spcAft>
                  <a:spcPts val="600"/>
                </a:spcAft>
              </a:pPr>
              <a:t>8</a:t>
            </a:fld>
            <a:endParaRPr lang="en-US" b="1" dirty="0">
              <a:solidFill>
                <a:schemeClr val="tx1"/>
              </a:solidFill>
            </a:endParaRPr>
          </a:p>
        </p:txBody>
      </p:sp>
      <p:pic>
        <p:nvPicPr>
          <p:cNvPr id="7" name="Image 6">
            <a:extLst>
              <a:ext uri="{FF2B5EF4-FFF2-40B4-BE49-F238E27FC236}">
                <a16:creationId xmlns:a16="http://schemas.microsoft.com/office/drawing/2014/main" id="{76F7D8E3-C577-00AA-69B4-A8BC11F217B4}"/>
              </a:ext>
            </a:extLst>
          </p:cNvPr>
          <p:cNvPicPr/>
          <p:nvPr/>
        </p:nvPicPr>
        <p:blipFill>
          <a:blip r:embed="rId3" cstate="screen">
            <a:extLst>
              <a:ext uri="{28A0092B-C50C-407E-A947-70E740481C1C}">
                <a14:useLocalDpi xmlns:a14="http://schemas.microsoft.com/office/drawing/2010/main"/>
              </a:ext>
            </a:extLst>
          </a:blip>
          <a:stretch>
            <a:fillRect/>
          </a:stretch>
        </p:blipFill>
        <p:spPr>
          <a:xfrm>
            <a:off x="120679" y="106958"/>
            <a:ext cx="1915940" cy="1071996"/>
          </a:xfrm>
          <a:prstGeom prst="rect">
            <a:avLst/>
          </a:prstGeom>
        </p:spPr>
      </p:pic>
    </p:spTree>
    <p:extLst>
      <p:ext uri="{BB962C8B-B14F-4D97-AF65-F5344CB8AC3E}">
        <p14:creationId xmlns:p14="http://schemas.microsoft.com/office/powerpoint/2010/main" val="23235889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D50D78C49AA48860A7A2ADEE43343" ma:contentTypeVersion="16" ma:contentTypeDescription="Crée un document." ma:contentTypeScope="" ma:versionID="193262af8dddfaa67303416c4eec49d0">
  <xsd:schema xmlns:xsd="http://www.w3.org/2001/XMLSchema" xmlns:xs="http://www.w3.org/2001/XMLSchema" xmlns:p="http://schemas.microsoft.com/office/2006/metadata/properties" xmlns:ns2="f47e9d6d-4b53-4ff2-8082-6355d3cd8ebf" xmlns:ns3="2b60f091-c5bb-40e8-a151-00d3a5d4f55e" targetNamespace="http://schemas.microsoft.com/office/2006/metadata/properties" ma:root="true" ma:fieldsID="5d28d0202900c1458356afca88303a06" ns2:_="" ns3:_="">
    <xsd:import namespace="f47e9d6d-4b53-4ff2-8082-6355d3cd8ebf"/>
    <xsd:import namespace="2b60f091-c5bb-40e8-a151-00d3a5d4f55e"/>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e9d6d-4b53-4ff2-8082-6355d3cd8e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6bf13b6c-7671-4060-b631-cfe1a5fda0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b60f091-c5bb-40e8-a151-00d3a5d4f55e"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20ae96c7-5556-4505-a260-905ad300bfbb}" ma:internalName="TaxCatchAll" ma:showField="CatchAllData" ma:web="2b60f091-c5bb-40e8-a151-00d3a5d4f5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47e9d6d-4b53-4ff2-8082-6355d3cd8ebf">
      <Terms xmlns="http://schemas.microsoft.com/office/infopath/2007/PartnerControls"/>
    </lcf76f155ced4ddcb4097134ff3c332f>
    <TaxCatchAll xmlns="2b60f091-c5bb-40e8-a151-00d3a5d4f55e" xsi:nil="true"/>
  </documentManagement>
</p:properties>
</file>

<file path=customXml/itemProps1.xml><?xml version="1.0" encoding="utf-8"?>
<ds:datastoreItem xmlns:ds="http://schemas.openxmlformats.org/officeDocument/2006/customXml" ds:itemID="{5EE68F1B-69D9-4E7B-9E70-312789168E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e9d6d-4b53-4ff2-8082-6355d3cd8ebf"/>
    <ds:schemaRef ds:uri="2b60f091-c5bb-40e8-a151-00d3a5d4f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68D0F0-AAA2-4EF9-90E5-EBCB28EB886B}">
  <ds:schemaRefs>
    <ds:schemaRef ds:uri="http://schemas.microsoft.com/sharepoint/v3/contenttype/forms"/>
  </ds:schemaRefs>
</ds:datastoreItem>
</file>

<file path=customXml/itemProps3.xml><?xml version="1.0" encoding="utf-8"?>
<ds:datastoreItem xmlns:ds="http://schemas.openxmlformats.org/officeDocument/2006/customXml" ds:itemID="{1E496E74-32B8-4380-8604-4244AE8C9486}">
  <ds:schemaRef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2b60f091-c5bb-40e8-a151-00d3a5d4f55e"/>
    <ds:schemaRef ds:uri="http://schemas.microsoft.com/office/infopath/2007/PartnerControls"/>
    <ds:schemaRef ds:uri="http://schemas.openxmlformats.org/package/2006/metadata/core-properties"/>
    <ds:schemaRef ds:uri="f47e9d6d-4b53-4ff2-8082-6355d3cd8ebf"/>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820</TotalTime>
  <Words>813</Words>
  <Application>Microsoft Office PowerPoint</Application>
  <PresentationFormat>Grand écran</PresentationFormat>
  <Paragraphs>80</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Wingdings</vt:lpstr>
      <vt:lpstr>Thème Office</vt:lpstr>
      <vt:lpstr>Faire progresser les élèves dans l’acquisition des compétences langagières en français</vt:lpstr>
      <vt:lpstr>Savoir lire : fluidité (fluence) en lecture</vt:lpstr>
      <vt:lpstr>Comprendre un texte lu ou entendu https://eduscol.education.fr/document/22102/download </vt:lpstr>
      <vt:lpstr>Déjouer les principaux obstacles à la lecture https://eduscol.education.fr/document/22108/download</vt:lpstr>
      <vt:lpstr>Des propositions pour le collège (https://eduscol.education.fr/2304/evaluations-de-debut-de-sixieme</vt:lpstr>
      <vt:lpstr>Une proposition pour le lycée </vt:lpstr>
      <vt:lpstr>Une autre  proposition pour le lycée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Fabrice CHAUDRON</dc:creator>
  <cp:lastModifiedBy>Pierrette LETI-PALIX</cp:lastModifiedBy>
  <cp:revision>6</cp:revision>
  <dcterms:created xsi:type="dcterms:W3CDTF">2022-04-11T04:06:54Z</dcterms:created>
  <dcterms:modified xsi:type="dcterms:W3CDTF">2022-11-28T18:40:56Z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0x010100B89D50D78C49AA48860A7A2ADEE43343</vt:lpwstr>
  </property>
  <property fmtid="{D5CDD505-2E9C-101B-9397-08002B2CF9AE}" pid="3" name="MediaServiceImageTags">
    <vt:lpwstr/>
  </property>
</Properties>
</file>